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  <p:sldMasterId id="2147483698" r:id="rId4"/>
  </p:sldMasterIdLst>
  <p:handoutMasterIdLst>
    <p:handoutMasterId r:id="rId7"/>
  </p:handoutMasterIdLst>
  <p:sldIdLst>
    <p:sldId id="266" r:id="rId5"/>
    <p:sldId id="264" r:id="rId6"/>
  </p:sldIdLst>
  <p:sldSz cx="9144000" cy="6858000" type="screen4x3"/>
  <p:notesSz cx="7099300" cy="102346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7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3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1068858328192847E-2"/>
          <c:y val="1.9838032642100257E-2"/>
          <c:w val="0.8170117444996795"/>
          <c:h val="0.91314849873428217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1973168"/>
        <c:axId val="241970816"/>
      </c:barChart>
      <c:catAx>
        <c:axId val="2419731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1970816"/>
        <c:crosses val="autoZero"/>
        <c:auto val="1"/>
        <c:lblAlgn val="ctr"/>
        <c:lblOffset val="100"/>
        <c:noMultiLvlLbl val="0"/>
      </c:catAx>
      <c:valAx>
        <c:axId val="24197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19731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703413736512337E-2"/>
          <c:y val="3.1123999115294197E-2"/>
          <c:w val="0.92943880342078655"/>
          <c:h val="0.85594944181247778"/>
        </c:manualLayout>
      </c:layout>
      <c:lineChart>
        <c:grouping val="standard"/>
        <c:varyColors val="0"/>
        <c:ser>
          <c:idx val="1"/>
          <c:order val="0"/>
          <c:tx>
            <c:strRef>
              <c:f>Blad1!$C$3</c:f>
              <c:strCache>
                <c:ptCount val="1"/>
                <c:pt idx="0">
                  <c:v>18-19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Blad1!$A$4:$A$36</c:f>
              <c:numCache>
                <c:formatCode>General</c:formatCod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numCache>
            </c:numRef>
          </c:cat>
          <c:val>
            <c:numRef>
              <c:f>Blad1!$C$4:$C$36</c:f>
              <c:numCache>
                <c:formatCode>_(* #,##0_);_(* \(#,##0\);_(* "-"_);_(@_)</c:formatCode>
                <c:ptCount val="33"/>
                <c:pt idx="0">
                  <c:v>128</c:v>
                </c:pt>
                <c:pt idx="1">
                  <c:v>134</c:v>
                </c:pt>
                <c:pt idx="2">
                  <c:v>143</c:v>
                </c:pt>
                <c:pt idx="3">
                  <c:v>149</c:v>
                </c:pt>
                <c:pt idx="4">
                  <c:v>154</c:v>
                </c:pt>
                <c:pt idx="5">
                  <c:v>156</c:v>
                </c:pt>
                <c:pt idx="6">
                  <c:v>151</c:v>
                </c:pt>
                <c:pt idx="7">
                  <c:v>143</c:v>
                </c:pt>
                <c:pt idx="8">
                  <c:v>140</c:v>
                </c:pt>
                <c:pt idx="9">
                  <c:v>142</c:v>
                </c:pt>
                <c:pt idx="10" formatCode="_-* #,##0\ _k_r_-;\-* #,##0\ _k_r_-;_-* &quot;-&quot;??\ _k_r_-;_-@_-">
                  <c:v>120</c:v>
                </c:pt>
                <c:pt idx="11" formatCode="_-* #,##0\ _k_r_-;\-* #,##0\ _k_r_-;_-* &quot;-&quot;??\ _k_r_-;_-@_-">
                  <c:v>113</c:v>
                </c:pt>
                <c:pt idx="12" formatCode="_-* #,##0\ _k_r_-;\-* #,##0\ _k_r_-;_-* &quot;-&quot;??\ _k_r_-;_-@_-">
                  <c:v>114</c:v>
                </c:pt>
                <c:pt idx="13" formatCode="_-* #,##0\ _k_r_-;\-* #,##0\ _k_r_-;_-* &quot;-&quot;??\ _k_r_-;_-@_-">
                  <c:v>111</c:v>
                </c:pt>
                <c:pt idx="14" formatCode="_-* #,##0\ _k_r_-;\-* #,##0\ _k_r_-;_-* &quot;-&quot;??\ _k_r_-;_-@_-">
                  <c:v>98</c:v>
                </c:pt>
                <c:pt idx="15" formatCode="_-* #,##0\ _k_r_-;\-* #,##0\ _k_r_-;_-* &quot;-&quot;??\ _k_r_-;_-@_-">
                  <c:v>89</c:v>
                </c:pt>
                <c:pt idx="16" formatCode="_-* #,##0\ _k_r_-;\-* #,##0\ _k_r_-;_-* &quot;-&quot;??\ _k_r_-;_-@_-">
                  <c:v>90</c:v>
                </c:pt>
                <c:pt idx="17" formatCode="_-* #,##0\ _k_r_-;\-* #,##0\ _k_r_-;_-* &quot;-&quot;??\ _k_r_-;_-@_-">
                  <c:v>78</c:v>
                </c:pt>
                <c:pt idx="18" formatCode="_-* #,##0\ _k_r_-;\-* #,##0\ _k_r_-;_-* &quot;-&quot;??\ _k_r_-;_-@_-">
                  <c:v>86</c:v>
                </c:pt>
                <c:pt idx="20" formatCode="_-* #,##0\ _k_r_-;\-* #,##0\ _k_r_-;_-* &quot;-&quot;??\ _k_r_-;_-@_-">
                  <c:v>76</c:v>
                </c:pt>
                <c:pt idx="21" formatCode="_-* #,##0\ _k_r_-;\-* #,##0\ _k_r_-;_-* &quot;-&quot;??\ _k_r_-;_-@_-">
                  <c:v>74</c:v>
                </c:pt>
                <c:pt idx="22" formatCode="_-* #,##0\ _k_r_-;\-* #,##0\ _k_r_-;_-* &quot;-&quot;??\ _k_r_-;_-@_-">
                  <c:v>76</c:v>
                </c:pt>
                <c:pt idx="23" formatCode="_-* #,##0\ _k_r_-;\-* #,##0\ _k_r_-;_-* &quot;-&quot;??\ _k_r_-;_-@_-">
                  <c:v>81</c:v>
                </c:pt>
                <c:pt idx="24" formatCode="_-* #,##0\ _k_r_-;\-* #,##0\ _k_r_-;_-* &quot;-&quot;??\ _k_r_-;_-@_-">
                  <c:v>88</c:v>
                </c:pt>
                <c:pt idx="25" formatCode="_-* #,##0\ _k_r_-;\-* #,##0\ _k_r_-;_-* &quot;-&quot;??\ _k_r_-;_-@_-">
                  <c:v>90</c:v>
                </c:pt>
                <c:pt idx="26" formatCode="_-* #,##0\ _k_r_-;\-* #,##0\ _k_r_-;_-* &quot;-&quot;??\ _k_r_-;_-@_-">
                  <c:v>89</c:v>
                </c:pt>
                <c:pt idx="27" formatCode="_-* #,##0\ _k_r_-;\-* #,##0\ _k_r_-;_-* &quot;-&quot;??\ _k_r_-;_-@_-">
                  <c:v>93</c:v>
                </c:pt>
                <c:pt idx="28" formatCode="_-* #,##0\ _k_r_-;\-* #,##0\ _k_r_-;_-* &quot;-&quot;??\ _k_r_-;_-@_-">
                  <c:v>99</c:v>
                </c:pt>
                <c:pt idx="29" formatCode="_-* #,##0\ _k_r_-;\-* #,##0\ _k_r_-;_-* &quot;-&quot;??\ _k_r_-;_-@_-">
                  <c:v>134</c:v>
                </c:pt>
                <c:pt idx="30" formatCode="_-* #,##0\ _k_r_-;\-* #,##0\ _k_r_-;_-* &quot;-&quot;??\ _k_r_-;_-@_-">
                  <c:v>138</c:v>
                </c:pt>
                <c:pt idx="31" formatCode="_-* #,##0\ _k_r_-;\-* #,##0\ _k_r_-;_-* &quot;-&quot;??\ _k_r_-;_-@_-">
                  <c:v>134</c:v>
                </c:pt>
                <c:pt idx="32" formatCode="_-* #,##0\ _k_r_-;\-* #,##0\ _k_r_-;_-* &quot;-&quot;??\ _k_r_-;_-@_-">
                  <c:v>127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Blad1!$D$3</c:f>
              <c:strCache>
                <c:ptCount val="1"/>
                <c:pt idx="0">
                  <c:v>20-24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Pt>
            <c:idx val="29"/>
            <c:marker>
              <c:symbol val="none"/>
            </c:marker>
            <c:bubble3D val="0"/>
            <c:spPr>
              <a:ln w="28575" cap="rnd">
                <a:solidFill>
                  <a:srgbClr val="C00000"/>
                </a:solidFill>
                <a:round/>
              </a:ln>
              <a:effectLst/>
            </c:spPr>
          </c:dPt>
          <c:cat>
            <c:numRef>
              <c:f>Blad1!$A$4:$A$36</c:f>
              <c:numCache>
                <c:formatCode>General</c:formatCod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numCache>
            </c:numRef>
          </c:cat>
          <c:val>
            <c:numRef>
              <c:f>Blad1!$D$4:$D$36</c:f>
              <c:numCache>
                <c:formatCode>_(* #,##0_);_(* \(#,##0\);_(* "-"_);_(@_)</c:formatCode>
                <c:ptCount val="33"/>
                <c:pt idx="0">
                  <c:v>435</c:v>
                </c:pt>
                <c:pt idx="1">
                  <c:v>435</c:v>
                </c:pt>
                <c:pt idx="2">
                  <c:v>435</c:v>
                </c:pt>
                <c:pt idx="3">
                  <c:v>431</c:v>
                </c:pt>
                <c:pt idx="4">
                  <c:v>456</c:v>
                </c:pt>
                <c:pt idx="5">
                  <c:v>477</c:v>
                </c:pt>
                <c:pt idx="6">
                  <c:v>496</c:v>
                </c:pt>
                <c:pt idx="7">
                  <c:v>511</c:v>
                </c:pt>
                <c:pt idx="8">
                  <c:v>515</c:v>
                </c:pt>
                <c:pt idx="9">
                  <c:v>504</c:v>
                </c:pt>
                <c:pt idx="10" formatCode="_-* #,##0\ _k_r_-;\-* #,##0\ _k_r_-;_-* &quot;-&quot;??\ _k_r_-;_-@_-">
                  <c:v>488</c:v>
                </c:pt>
                <c:pt idx="11" formatCode="_-* #,##0\ _k_r_-;\-* #,##0\ _k_r_-;_-* &quot;-&quot;??\ _k_r_-;_-@_-">
                  <c:v>472</c:v>
                </c:pt>
                <c:pt idx="12" formatCode="_-* #,##0\ _k_r_-;\-* #,##0\ _k_r_-;_-* &quot;-&quot;??\ _k_r_-;_-@_-">
                  <c:v>452</c:v>
                </c:pt>
                <c:pt idx="13" formatCode="_-* #,##0\ _k_r_-;\-* #,##0\ _k_r_-;_-* &quot;-&quot;??\ _k_r_-;_-@_-">
                  <c:v>439</c:v>
                </c:pt>
                <c:pt idx="14" formatCode="_-* #,##0\ _k_r_-;\-* #,##0\ _k_r_-;_-* &quot;-&quot;??\ _k_r_-;_-@_-">
                  <c:v>433</c:v>
                </c:pt>
                <c:pt idx="15" formatCode="_-* #,##0\ _k_r_-;\-* #,##0\ _k_r_-;_-* &quot;-&quot;??\ _k_r_-;_-@_-">
                  <c:v>422</c:v>
                </c:pt>
                <c:pt idx="16" formatCode="_-* #,##0\ _k_r_-;\-* #,##0\ _k_r_-;_-* &quot;-&quot;??\ _k_r_-;_-@_-">
                  <c:v>405</c:v>
                </c:pt>
                <c:pt idx="17" formatCode="_-* #,##0\ _k_r_-;\-* #,##0\ _k_r_-;_-* &quot;-&quot;??\ _k_r_-;_-@_-">
                  <c:v>385</c:v>
                </c:pt>
                <c:pt idx="18" formatCode="_-* #,##0\ _k_r_-;\-* #,##0\ _k_r_-;_-* &quot;-&quot;??\ _k_r_-;_-@_-">
                  <c:v>367</c:v>
                </c:pt>
                <c:pt idx="20" formatCode="General">
                  <c:v>340</c:v>
                </c:pt>
                <c:pt idx="21" formatCode="_-* #,##0\ _k_r_-;\-* #,##0\ _k_r_-;_-* &quot;-&quot;??\ _k_r_-;_-@_-">
                  <c:v>337</c:v>
                </c:pt>
                <c:pt idx="22" formatCode="_-* #,##0\ _k_r_-;\-* #,##0\ _k_r_-;_-* &quot;-&quot;??\ _k_r_-;_-@_-">
                  <c:v>336</c:v>
                </c:pt>
                <c:pt idx="23" formatCode="_-* #,##0\ _k_r_-;\-* #,##0\ _k_r_-;_-* &quot;-&quot;??\ _k_r_-;_-@_-">
                  <c:v>339</c:v>
                </c:pt>
                <c:pt idx="24" formatCode="_-* #,##0\ _k_r_-;\-* #,##0\ _k_r_-;_-* &quot;-&quot;??\ _k_r_-;_-@_-">
                  <c:v>343</c:v>
                </c:pt>
                <c:pt idx="25" formatCode="_-* #,##0\ _k_r_-;\-* #,##0\ _k_r_-;_-* &quot;-&quot;??\ _k_r_-;_-@_-">
                  <c:v>345</c:v>
                </c:pt>
                <c:pt idx="26" formatCode="_-* #,##0\ _k_r_-;\-* #,##0\ _k_r_-;_-* &quot;-&quot;??\ _k_r_-;_-@_-">
                  <c:v>349</c:v>
                </c:pt>
                <c:pt idx="27" formatCode="_-* #,##0\ _k_r_-;\-* #,##0\ _k_r_-;_-* &quot;-&quot;??\ _k_r_-;_-@_-">
                  <c:v>355</c:v>
                </c:pt>
                <c:pt idx="28" formatCode="_-* #,##0\ _k_r_-;\-* #,##0\ _k_r_-;_-* &quot;-&quot;??\ _k_r_-;_-@_-">
                  <c:v>369</c:v>
                </c:pt>
                <c:pt idx="29" formatCode="_-* #,##0\ _k_r_-;\-* #,##0\ _k_r_-;_-* &quot;-&quot;??\ _k_r_-;_-@_-">
                  <c:v>391</c:v>
                </c:pt>
                <c:pt idx="30" formatCode="_-* #,##0\ _k_r_-;\-* #,##0\ _k_r_-;_-* &quot;-&quot;??\ _k_r_-;_-@_-">
                  <c:v>410</c:v>
                </c:pt>
                <c:pt idx="31" formatCode="_-* #,##0\ _k_r_-;\-* #,##0\ _k_r_-;_-* &quot;-&quot;??\ _k_r_-;_-@_-">
                  <c:v>429</c:v>
                </c:pt>
                <c:pt idx="32" formatCode="_-* #,##0\ _k_r_-;\-* #,##0\ _k_r_-;_-* &quot;-&quot;??\ _k_r_-;_-@_-">
                  <c:v>447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Blad1!$E$3</c:f>
              <c:strCache>
                <c:ptCount val="1"/>
                <c:pt idx="0">
                  <c:v>25-44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numRef>
              <c:f>Blad1!$A$4:$A$36</c:f>
              <c:numCache>
                <c:formatCode>General</c:formatCod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numCache>
            </c:numRef>
          </c:cat>
          <c:val>
            <c:numRef>
              <c:f>Blad1!$E$4:$E$36</c:f>
              <c:numCache>
                <c:formatCode>_(* #,##0_);_(* \(#,##0\);_(* "-"_);_(@_)</c:formatCode>
                <c:ptCount val="33"/>
                <c:pt idx="0">
                  <c:v>1997</c:v>
                </c:pt>
                <c:pt idx="1">
                  <c:v>2033</c:v>
                </c:pt>
                <c:pt idx="2">
                  <c:v>2065</c:v>
                </c:pt>
                <c:pt idx="3">
                  <c:v>2057</c:v>
                </c:pt>
                <c:pt idx="4">
                  <c:v>2096</c:v>
                </c:pt>
                <c:pt idx="5">
                  <c:v>2123</c:v>
                </c:pt>
                <c:pt idx="6">
                  <c:v>2141</c:v>
                </c:pt>
                <c:pt idx="7">
                  <c:v>2157</c:v>
                </c:pt>
                <c:pt idx="8">
                  <c:v>2153</c:v>
                </c:pt>
                <c:pt idx="9">
                  <c:v>2157</c:v>
                </c:pt>
                <c:pt idx="10" formatCode="_-* #,##0\ _k_r_-;\-* #,##0\ _k_r_-;_-* &quot;-&quot;??\ _k_r_-;_-@_-">
                  <c:v>2156</c:v>
                </c:pt>
                <c:pt idx="11" formatCode="_-* #,##0\ _k_r_-;\-* #,##0\ _k_r_-;_-* &quot;-&quot;??\ _k_r_-;_-@_-">
                  <c:v>2150</c:v>
                </c:pt>
                <c:pt idx="12" formatCode="_-* #,##0\ _k_r_-;\-* #,##0\ _k_r_-;_-* &quot;-&quot;??\ _k_r_-;_-@_-">
                  <c:v>2142</c:v>
                </c:pt>
                <c:pt idx="13" formatCode="_-* #,##0\ _k_r_-;\-* #,##0\ _k_r_-;_-* &quot;-&quot;??\ _k_r_-;_-@_-">
                  <c:v>2127</c:v>
                </c:pt>
                <c:pt idx="14" formatCode="_-* #,##0\ _k_r_-;\-* #,##0\ _k_r_-;_-* &quot;-&quot;??\ _k_r_-;_-@_-">
                  <c:v>2113</c:v>
                </c:pt>
                <c:pt idx="15" formatCode="_-* #,##0\ _k_r_-;\-* #,##0\ _k_r_-;_-* &quot;-&quot;??\ _k_r_-;_-@_-">
                  <c:v>2110</c:v>
                </c:pt>
                <c:pt idx="16" formatCode="_-* #,##0\ _k_r_-;\-* #,##0\ _k_r_-;_-* &quot;-&quot;??\ _k_r_-;_-@_-">
                  <c:v>2108</c:v>
                </c:pt>
                <c:pt idx="17" formatCode="_-* #,##0\ _k_r_-;\-* #,##0\ _k_r_-;_-* &quot;-&quot;??\ _k_r_-;_-@_-">
                  <c:v>2100</c:v>
                </c:pt>
                <c:pt idx="18" formatCode="_-* #,##0\ _k_r_-;\-* #,##0\ _k_r_-;_-* &quot;-&quot;??\ _k_r_-;_-@_-">
                  <c:v>2089</c:v>
                </c:pt>
                <c:pt idx="20" formatCode="_-* #,##0\ _k_r_-;\-* #,##0\ _k_r_-;_-* &quot;-&quot;??\ _k_r_-;_-@_-">
                  <c:v>2074</c:v>
                </c:pt>
                <c:pt idx="21" formatCode="_-* #,##0\ _k_r_-;\-* #,##0\ _k_r_-;_-* &quot;-&quot;??\ _k_r_-;_-@_-">
                  <c:v>2065</c:v>
                </c:pt>
                <c:pt idx="22" formatCode="_-* #,##0\ _k_r_-;\-* #,##0\ _k_r_-;_-* &quot;-&quot;??\ _k_r_-;_-@_-">
                  <c:v>2054</c:v>
                </c:pt>
                <c:pt idx="23" formatCode="_-* #,##0\ _k_r_-;\-* #,##0\ _k_r_-;_-* &quot;-&quot;??\ _k_r_-;_-@_-">
                  <c:v>2046</c:v>
                </c:pt>
                <c:pt idx="24" formatCode="_-* #,##0\ _k_r_-;\-* #,##0\ _k_r_-;_-* &quot;-&quot;??\ _k_r_-;_-@_-">
                  <c:v>2038</c:v>
                </c:pt>
                <c:pt idx="25" formatCode="_-* #,##0\ _k_r_-;\-* #,##0\ _k_r_-;_-* &quot;-&quot;??\ _k_r_-;_-@_-">
                  <c:v>2034</c:v>
                </c:pt>
                <c:pt idx="26" formatCode="_-* #,##0\ _k_r_-;\-* #,##0\ _k_r_-;_-* &quot;-&quot;??\ _k_r_-;_-@_-">
                  <c:v>2023</c:v>
                </c:pt>
                <c:pt idx="27" formatCode="_-* #,##0\ _k_r_-;\-* #,##0\ _k_r_-;_-* &quot;-&quot;??\ _k_r_-;_-@_-">
                  <c:v>2012</c:v>
                </c:pt>
                <c:pt idx="28" formatCode="_-* #,##0\ _k_r_-;\-* #,##0\ _k_r_-;_-* &quot;-&quot;??\ _k_r_-;_-@_-">
                  <c:v>1995</c:v>
                </c:pt>
                <c:pt idx="29" formatCode="_-* #,##0\ _k_r_-;\-* #,##0\ _k_r_-;_-* &quot;-&quot;??\ _k_r_-;_-@_-">
                  <c:v>1977</c:v>
                </c:pt>
                <c:pt idx="30" formatCode="_-* #,##0\ _k_r_-;\-* #,##0\ _k_r_-;_-* &quot;-&quot;??\ _k_r_-;_-@_-">
                  <c:v>1955</c:v>
                </c:pt>
                <c:pt idx="31" formatCode="_-* #,##0\ _k_r_-;\-* #,##0\ _k_r_-;_-* &quot;-&quot;??\ _k_r_-;_-@_-">
                  <c:v>1934</c:v>
                </c:pt>
                <c:pt idx="32" formatCode="_-* #,##0\ _k_r_-;\-* #,##0\ _k_r_-;_-* &quot;-&quot;??\ _k_r_-;_-@_-">
                  <c:v>1918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Blad1!$F$3</c:f>
              <c:strCache>
                <c:ptCount val="1"/>
                <c:pt idx="0">
                  <c:v>45-64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Blad1!$A$4:$A$36</c:f>
              <c:numCache>
                <c:formatCode>General</c:formatCod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numCache>
            </c:numRef>
          </c:cat>
          <c:val>
            <c:numRef>
              <c:f>Blad1!$F$4:$F$36</c:f>
              <c:numCache>
                <c:formatCode>_(* #,##0_);_(* \(#,##0\);_(* "-"_);_(@_)</c:formatCode>
                <c:ptCount val="33"/>
                <c:pt idx="0">
                  <c:v>1264</c:v>
                </c:pt>
                <c:pt idx="1">
                  <c:v>1293</c:v>
                </c:pt>
                <c:pt idx="2">
                  <c:v>1322</c:v>
                </c:pt>
                <c:pt idx="3">
                  <c:v>1340</c:v>
                </c:pt>
                <c:pt idx="4">
                  <c:v>1353</c:v>
                </c:pt>
                <c:pt idx="5">
                  <c:v>1378</c:v>
                </c:pt>
                <c:pt idx="6">
                  <c:v>1396</c:v>
                </c:pt>
                <c:pt idx="7">
                  <c:v>1429</c:v>
                </c:pt>
                <c:pt idx="8">
                  <c:v>1485</c:v>
                </c:pt>
                <c:pt idx="9">
                  <c:v>1541</c:v>
                </c:pt>
                <c:pt idx="10" formatCode="_-* #,##0\ _k_r_-;\-* #,##0\ _k_r_-;_-* &quot;-&quot;??\ _k_r_-;_-@_-">
                  <c:v>1601</c:v>
                </c:pt>
                <c:pt idx="11" formatCode="_-* #,##0\ _k_r_-;\-* #,##0\ _k_r_-;_-* &quot;-&quot;??\ _k_r_-;_-@_-">
                  <c:v>1656</c:v>
                </c:pt>
                <c:pt idx="12" formatCode="_-* #,##0\ _k_r_-;\-* #,##0\ _k_r_-;_-* &quot;-&quot;??\ _k_r_-;_-@_-">
                  <c:v>1712</c:v>
                </c:pt>
                <c:pt idx="13" formatCode="_-* #,##0\ _k_r_-;\-* #,##0\ _k_r_-;_-* &quot;-&quot;??\ _k_r_-;_-@_-">
                  <c:v>1766</c:v>
                </c:pt>
                <c:pt idx="14" formatCode="_-* #,##0\ _k_r_-;\-* #,##0\ _k_r_-;_-* &quot;-&quot;??\ _k_r_-;_-@_-">
                  <c:v>1821</c:v>
                </c:pt>
                <c:pt idx="15" formatCode="_-* #,##0\ _k_r_-;\-* #,##0\ _k_r_-;_-* &quot;-&quot;??\ _k_r_-;_-@_-">
                  <c:v>1861</c:v>
                </c:pt>
                <c:pt idx="16" formatCode="_-* #,##0\ _k_r_-;\-* #,##0\ _k_r_-;_-* &quot;-&quot;??\ _k_r_-;_-@_-">
                  <c:v>1897</c:v>
                </c:pt>
                <c:pt idx="17" formatCode="_-* #,##0\ _k_r_-;\-* #,##0\ _k_r_-;_-* &quot;-&quot;??\ _k_r_-;_-@_-">
                  <c:v>1938</c:v>
                </c:pt>
                <c:pt idx="18" formatCode="_-* #,##0\ _k_r_-;\-* #,##0\ _k_r_-;_-* &quot;-&quot;??\ _k_r_-;_-@_-">
                  <c:v>1968</c:v>
                </c:pt>
                <c:pt idx="20" formatCode="_-* #,##0\ _k_r_-;\-* #,##0\ _k_r_-;_-* &quot;-&quot;??\ _k_r_-;_-@_-">
                  <c:v>2025</c:v>
                </c:pt>
                <c:pt idx="21" formatCode="_-* #,##0\ _k_r_-;\-* #,##0\ _k_r_-;_-* &quot;-&quot;??\ _k_r_-;_-@_-">
                  <c:v>2065</c:v>
                </c:pt>
                <c:pt idx="22" formatCode="_-* #,##0\ _k_r_-;\-* #,##0\ _k_r_-;_-* &quot;-&quot;??\ _k_r_-;_-@_-">
                  <c:v>2093</c:v>
                </c:pt>
                <c:pt idx="23" formatCode="_-* #,##0\ _k_r_-;\-* #,##0\ _k_r_-;_-* &quot;-&quot;??\ _k_r_-;_-@_-">
                  <c:v>2115</c:v>
                </c:pt>
                <c:pt idx="24" formatCode="_-* #,##0\ _k_r_-;\-* #,##0\ _k_r_-;_-* &quot;-&quot;??\ _k_r_-;_-@_-">
                  <c:v>2133</c:v>
                </c:pt>
                <c:pt idx="25" formatCode="_-* #,##0\ _k_r_-;\-* #,##0\ _k_r_-;_-* &quot;-&quot;??\ _k_r_-;_-@_-">
                  <c:v>2149</c:v>
                </c:pt>
                <c:pt idx="26" formatCode="_-* #,##0\ _k_r_-;\-* #,##0\ _k_r_-;_-* &quot;-&quot;??\ _k_r_-;_-@_-">
                  <c:v>2166</c:v>
                </c:pt>
                <c:pt idx="27" formatCode="_-* #,##0\ _k_r_-;\-* #,##0\ _k_r_-;_-* &quot;-&quot;??\ _k_r_-;_-@_-">
                  <c:v>2168</c:v>
                </c:pt>
                <c:pt idx="28" formatCode="_-* #,##0\ _k_r_-;\-* #,##0\ _k_r_-;_-* &quot;-&quot;??\ _k_r_-;_-@_-">
                  <c:v>2171</c:v>
                </c:pt>
                <c:pt idx="29" formatCode="_-* #,##0\ _k_r_-;\-* #,##0\ _k_r_-;_-* &quot;-&quot;??\ _k_r_-;_-@_-">
                  <c:v>2179</c:v>
                </c:pt>
                <c:pt idx="30" formatCode="_-* #,##0\ _k_r_-;\-* #,##0\ _k_r_-;_-* &quot;-&quot;??\ _k_r_-;_-@_-">
                  <c:v>2182</c:v>
                </c:pt>
                <c:pt idx="31" formatCode="_-* #,##0\ _k_r_-;\-* #,##0\ _k_r_-;_-* &quot;-&quot;??\ _k_r_-;_-@_-">
                  <c:v>2183</c:v>
                </c:pt>
                <c:pt idx="32" formatCode="_-* #,##0\ _k_r_-;\-* #,##0\ _k_r_-;_-* &quot;-&quot;??\ _k_r_-;_-@_-">
                  <c:v>2184</c:v>
                </c:pt>
              </c:numCache>
            </c:numRef>
          </c:val>
          <c:smooth val="0"/>
        </c:ser>
        <c:ser>
          <c:idx val="5"/>
          <c:order val="4"/>
          <c:tx>
            <c:strRef>
              <c:f>Blad1!$G$3</c:f>
              <c:strCache>
                <c:ptCount val="1"/>
                <c:pt idx="0">
                  <c:v>65-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Blad1!$A$4:$A$36</c:f>
              <c:numCache>
                <c:formatCode>General</c:formatCode>
                <c:ptCount val="33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</c:numCache>
            </c:numRef>
          </c:cat>
          <c:val>
            <c:numRef>
              <c:f>Blad1!$G$4:$G$36</c:f>
              <c:numCache>
                <c:formatCode>_(* #,##0_);_(* \(#,##0\);_(* "-"_);_(@_)</c:formatCode>
                <c:ptCount val="33"/>
                <c:pt idx="0">
                  <c:v>448</c:v>
                </c:pt>
                <c:pt idx="1">
                  <c:v>496</c:v>
                </c:pt>
                <c:pt idx="2">
                  <c:v>547</c:v>
                </c:pt>
                <c:pt idx="3">
                  <c:v>601</c:v>
                </c:pt>
                <c:pt idx="4">
                  <c:v>556</c:v>
                </c:pt>
                <c:pt idx="5">
                  <c:v>625</c:v>
                </c:pt>
                <c:pt idx="6">
                  <c:v>641</c:v>
                </c:pt>
                <c:pt idx="7">
                  <c:v>674</c:v>
                </c:pt>
                <c:pt idx="8">
                  <c:v>708</c:v>
                </c:pt>
                <c:pt idx="9">
                  <c:v>737</c:v>
                </c:pt>
                <c:pt idx="10" formatCode="_-* #,##0\ _k_r_-;\-* #,##0\ _k_r_-;_-* &quot;-&quot;??\ _k_r_-;_-@_-">
                  <c:v>773</c:v>
                </c:pt>
                <c:pt idx="11" formatCode="_-* #,##0\ _k_r_-;\-* #,##0\ _k_r_-;_-* &quot;-&quot;??\ _k_r_-;_-@_-">
                  <c:v>798</c:v>
                </c:pt>
                <c:pt idx="12" formatCode="_-* #,##0\ _k_r_-;\-* #,##0\ _k_r_-;_-* &quot;-&quot;??\ _k_r_-;_-@_-">
                  <c:v>825</c:v>
                </c:pt>
                <c:pt idx="13" formatCode="_-* #,##0\ _k_r_-;\-* #,##0\ _k_r_-;_-* &quot;-&quot;??\ _k_r_-;_-@_-">
                  <c:v>856</c:v>
                </c:pt>
                <c:pt idx="14" formatCode="_-* #,##0\ _k_r_-;\-* #,##0\ _k_r_-;_-* &quot;-&quot;??\ _k_r_-;_-@_-">
                  <c:v>874</c:v>
                </c:pt>
                <c:pt idx="15" formatCode="_-* #,##0\ _k_r_-;\-* #,##0\ _k_r_-;_-* &quot;-&quot;??\ _k_r_-;_-@_-">
                  <c:v>903</c:v>
                </c:pt>
                <c:pt idx="16" formatCode="_-* #,##0\ _k_r_-;\-* #,##0\ _k_r_-;_-* &quot;-&quot;??\ _k_r_-;_-@_-">
                  <c:v>934</c:v>
                </c:pt>
                <c:pt idx="17" formatCode="_-* #,##0\ _k_r_-;\-* #,##0\ _k_r_-;_-* &quot;-&quot;??\ _k_r_-;_-@_-">
                  <c:v>962</c:v>
                </c:pt>
                <c:pt idx="18" formatCode="_-* #,##0\ _k_r_-;\-* #,##0\ _k_r_-;_-* &quot;-&quot;??\ _k_r_-;_-@_-">
                  <c:v>977</c:v>
                </c:pt>
                <c:pt idx="20" formatCode="_-* #,##0\ _k_r_-;\-* #,##0\ _k_r_-;_-* &quot;-&quot;??\ _k_r_-;_-@_-">
                  <c:v>1019</c:v>
                </c:pt>
                <c:pt idx="21" formatCode="_-* #,##0\ _k_r_-;\-* #,##0\ _k_r_-;_-* &quot;-&quot;??\ _k_r_-;_-@_-">
                  <c:v>1034</c:v>
                </c:pt>
                <c:pt idx="22" formatCode="_-* #,##0\ _k_r_-;\-* #,##0\ _k_r_-;_-* &quot;-&quot;??\ _k_r_-;_-@_-">
                  <c:v>1060</c:v>
                </c:pt>
                <c:pt idx="23" formatCode="_-* #,##0\ _k_r_-;\-* #,##0\ _k_r_-;_-* &quot;-&quot;??\ _k_r_-;_-@_-">
                  <c:v>1085</c:v>
                </c:pt>
                <c:pt idx="24" formatCode="_-* #,##0\ _k_r_-;\-* #,##0\ _k_r_-;_-* &quot;-&quot;??\ _k_r_-;_-@_-">
                  <c:v>1099</c:v>
                </c:pt>
                <c:pt idx="25" formatCode="_-* #,##0\ _k_r_-;\-* #,##0\ _k_r_-;_-* &quot;-&quot;??\ _k_r_-;_-@_-">
                  <c:v>1116</c:v>
                </c:pt>
                <c:pt idx="26" formatCode="_-* #,##0\ _k_r_-;\-* #,##0\ _k_r_-;_-* &quot;-&quot;??\ _k_r_-;_-@_-">
                  <c:v>1154</c:v>
                </c:pt>
                <c:pt idx="27" formatCode="_-* #,##0\ _k_r_-;\-* #,##0\ _k_r_-;_-* &quot;-&quot;??\ _k_r_-;_-@_-">
                  <c:v>1208</c:v>
                </c:pt>
                <c:pt idx="28" formatCode="_-* #,##0\ _k_r_-;\-* #,##0\ _k_r_-;_-* &quot;-&quot;??\ _k_r_-;_-@_-">
                  <c:v>1267</c:v>
                </c:pt>
                <c:pt idx="29" formatCode="_-* #,##0\ _k_r_-;\-* #,##0\ _k_r_-;_-* &quot;-&quot;??\ _k_r_-;_-@_-">
                  <c:v>1333</c:v>
                </c:pt>
                <c:pt idx="30" formatCode="_-* #,##0\ _k_r_-;\-* #,##0\ _k_r_-;_-* &quot;-&quot;??\ _k_r_-;_-@_-">
                  <c:v>1399</c:v>
                </c:pt>
                <c:pt idx="31" formatCode="_-* #,##0\ _k_r_-;\-* #,##0\ _k_r_-;_-* &quot;-&quot;??\ _k_r_-;_-@_-">
                  <c:v>1464</c:v>
                </c:pt>
                <c:pt idx="32" formatCode="_-* #,##0\ _k_r_-;\-* #,##0\ _k_r_-;_-* &quot;-&quot;??\ _k_r_-;_-@_-">
                  <c:v>1525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4304096"/>
        <c:axId val="284304488"/>
      </c:lineChart>
      <c:catAx>
        <c:axId val="284304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84304488"/>
        <c:crosses val="autoZero"/>
        <c:auto val="1"/>
        <c:lblAlgn val="ctr"/>
        <c:lblOffset val="100"/>
        <c:noMultiLvlLbl val="0"/>
      </c:catAx>
      <c:valAx>
        <c:axId val="284304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84304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0932845244480216E-2"/>
          <c:y val="0.96626006198345038"/>
          <c:w val="0.38262129415533824"/>
          <c:h val="3.37399380165495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8152938136618936E-2"/>
          <c:y val="3.5512585430373618E-2"/>
          <c:w val="0.86880729287077463"/>
          <c:h val="0.93203826145572544"/>
        </c:manualLayout>
      </c:layout>
      <c:lineChart>
        <c:grouping val="standard"/>
        <c:varyColors val="0"/>
        <c:ser>
          <c:idx val="0"/>
          <c:order val="0"/>
          <c:tx>
            <c:strRef>
              <c:f>Blad2!$A$9</c:f>
              <c:strCache>
                <c:ptCount val="1"/>
                <c:pt idx="0">
                  <c:v>18-19 år</c:v>
                </c:pt>
              </c:strCache>
            </c:strRef>
          </c:tx>
          <c:marker>
            <c:symbol val="none"/>
          </c:marker>
          <c:cat>
            <c:strRef>
              <c:f>Blad2!$B$4:$AG$4</c:f>
              <c:strCach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strCache>
            </c:strRef>
          </c:cat>
          <c:val>
            <c:numRef>
              <c:f>Blad2!$B$9:$AG$9</c:f>
              <c:numCache>
                <c:formatCode>0%</c:formatCode>
                <c:ptCount val="32"/>
                <c:pt idx="0">
                  <c:v>0.58916940921958072</c:v>
                </c:pt>
                <c:pt idx="1">
                  <c:v>0.59628700094337939</c:v>
                </c:pt>
                <c:pt idx="2">
                  <c:v>0.59780109527193681</c:v>
                </c:pt>
                <c:pt idx="3">
                  <c:v>0.60034650872315565</c:v>
                </c:pt>
                <c:pt idx="4">
                  <c:v>0.62110799212725454</c:v>
                </c:pt>
                <c:pt idx="5">
                  <c:v>0.63353598362553154</c:v>
                </c:pt>
                <c:pt idx="6">
                  <c:v>0.63629314994606256</c:v>
                </c:pt>
                <c:pt idx="7">
                  <c:v>0.63813646302824756</c:v>
                </c:pt>
                <c:pt idx="8">
                  <c:v>0.6346270659377522</c:v>
                </c:pt>
                <c:pt idx="9">
                  <c:v>0.62366592588037917</c:v>
                </c:pt>
                <c:pt idx="10">
                  <c:v>0.51907155401372074</c:v>
                </c:pt>
                <c:pt idx="11">
                  <c:v>0.4951970270649278</c:v>
                </c:pt>
                <c:pt idx="12">
                  <c:v>0.50128619484202885</c:v>
                </c:pt>
                <c:pt idx="13">
                  <c:v>0.49790520961360762</c:v>
                </c:pt>
                <c:pt idx="14">
                  <c:v>0.46058475464462129</c:v>
                </c:pt>
                <c:pt idx="15">
                  <c:v>0.43420141091065206</c:v>
                </c:pt>
                <c:pt idx="16">
                  <c:v>0.45085888617816944</c:v>
                </c:pt>
                <c:pt idx="17">
                  <c:v>0.38951116348982029</c:v>
                </c:pt>
                <c:pt idx="18">
                  <c:v>0.4191482517618848</c:v>
                </c:pt>
                <c:pt idx="20">
                  <c:v>0.37698599695434998</c:v>
                </c:pt>
                <c:pt idx="21">
                  <c:v>0.36803103396826975</c:v>
                </c:pt>
                <c:pt idx="22">
                  <c:v>0.37394029747934721</c:v>
                </c:pt>
                <c:pt idx="23">
                  <c:v>0.38415206730723628</c:v>
                </c:pt>
                <c:pt idx="24">
                  <c:v>0.40159726183685113</c:v>
                </c:pt>
                <c:pt idx="25">
                  <c:v>0.40014761000724713</c:v>
                </c:pt>
                <c:pt idx="26">
                  <c:v>0.37809753217015241</c:v>
                </c:pt>
                <c:pt idx="27">
                  <c:v>0.37635213610188217</c:v>
                </c:pt>
                <c:pt idx="28">
                  <c:v>0.38228218603627434</c:v>
                </c:pt>
                <c:pt idx="29">
                  <c:v>0.50209455864389507</c:v>
                </c:pt>
                <c:pt idx="30">
                  <c:v>0.52179831360834872</c:v>
                </c:pt>
                <c:pt idx="31">
                  <c:v>0.52050963331261657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Blad2!$A$18</c:f>
              <c:strCache>
                <c:ptCount val="1"/>
                <c:pt idx="0">
                  <c:v>20-24 år</c:v>
                </c:pt>
              </c:strCache>
            </c:strRef>
          </c:tx>
          <c:marker>
            <c:symbol val="none"/>
          </c:marker>
          <c:cat>
            <c:strRef>
              <c:f>Blad2!$B$4:$AG$4</c:f>
              <c:strCach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strCache>
            </c:strRef>
          </c:cat>
          <c:val>
            <c:numRef>
              <c:f>Blad2!$B$18:$AG$18</c:f>
              <c:numCache>
                <c:formatCode>0%</c:formatCode>
                <c:ptCount val="32"/>
                <c:pt idx="0">
                  <c:v>0.78530061668664519</c:v>
                </c:pt>
                <c:pt idx="1">
                  <c:v>0.7927367093590314</c:v>
                </c:pt>
                <c:pt idx="2">
                  <c:v>0.79641886139565543</c:v>
                </c:pt>
                <c:pt idx="3">
                  <c:v>0.7815049864007253</c:v>
                </c:pt>
                <c:pt idx="4">
                  <c:v>0.80243404995151957</c:v>
                </c:pt>
                <c:pt idx="5">
                  <c:v>0.81101346078316361</c:v>
                </c:pt>
                <c:pt idx="6">
                  <c:v>0.81810249702695614</c:v>
                </c:pt>
                <c:pt idx="7">
                  <c:v>0.82364622218783645</c:v>
                </c:pt>
                <c:pt idx="8">
                  <c:v>0.8271830001847108</c:v>
                </c:pt>
                <c:pt idx="9">
                  <c:v>0.82284639547565097</c:v>
                </c:pt>
                <c:pt idx="10">
                  <c:v>0.81200029950830721</c:v>
                </c:pt>
                <c:pt idx="11">
                  <c:v>0.79817232066911192</c:v>
                </c:pt>
                <c:pt idx="12">
                  <c:v>0.77678178618565774</c:v>
                </c:pt>
                <c:pt idx="13">
                  <c:v>0.75759406073868008</c:v>
                </c:pt>
                <c:pt idx="14">
                  <c:v>0.74003305367034178</c:v>
                </c:pt>
                <c:pt idx="15">
                  <c:v>0.72737175763697259</c:v>
                </c:pt>
                <c:pt idx="16">
                  <c:v>0.71599171924638783</c:v>
                </c:pt>
                <c:pt idx="17">
                  <c:v>0.70068539771631155</c:v>
                </c:pt>
                <c:pt idx="18">
                  <c:v>0.68814607447353071</c:v>
                </c:pt>
                <c:pt idx="20">
                  <c:v>0.65799404708915044</c:v>
                </c:pt>
                <c:pt idx="21">
                  <c:v>0.65356561740617847</c:v>
                </c:pt>
                <c:pt idx="22">
                  <c:v>0.64989825997477779</c:v>
                </c:pt>
                <c:pt idx="23">
                  <c:v>0.6519017647499985</c:v>
                </c:pt>
                <c:pt idx="24">
                  <c:v>0.65669561488152672</c:v>
                </c:pt>
                <c:pt idx="25">
                  <c:v>0.65431621111085825</c:v>
                </c:pt>
                <c:pt idx="26">
                  <c:v>0.64441436767070981</c:v>
                </c:pt>
                <c:pt idx="27">
                  <c:v>0.63674160487582643</c:v>
                </c:pt>
                <c:pt idx="28">
                  <c:v>0.63583964434335338</c:v>
                </c:pt>
                <c:pt idx="29">
                  <c:v>0.64744910009530054</c:v>
                </c:pt>
                <c:pt idx="30">
                  <c:v>0.64871775398091192</c:v>
                </c:pt>
                <c:pt idx="31">
                  <c:v>0.65912589765572427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Blad2!$A$42</c:f>
              <c:strCache>
                <c:ptCount val="1"/>
                <c:pt idx="0">
                  <c:v>25-44 år</c:v>
                </c:pt>
              </c:strCache>
            </c:strRef>
          </c:tx>
          <c:marker>
            <c:symbol val="none"/>
          </c:marker>
          <c:cat>
            <c:strRef>
              <c:f>Blad2!$B$4:$AG$4</c:f>
              <c:strCach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strCache>
            </c:strRef>
          </c:cat>
          <c:val>
            <c:numRef>
              <c:f>Blad2!$B$42:$AG$42</c:f>
              <c:numCache>
                <c:formatCode>0%</c:formatCode>
                <c:ptCount val="32"/>
                <c:pt idx="0">
                  <c:v>0.85306299594698964</c:v>
                </c:pt>
                <c:pt idx="1">
                  <c:v>0.86089313534061596</c:v>
                </c:pt>
                <c:pt idx="2">
                  <c:v>0.86793880295897785</c:v>
                </c:pt>
                <c:pt idx="3">
                  <c:v>0.86053623497617526</c:v>
                </c:pt>
                <c:pt idx="4">
                  <c:v>0.87345707308535381</c:v>
                </c:pt>
                <c:pt idx="5">
                  <c:v>0.88119294348328137</c:v>
                </c:pt>
                <c:pt idx="6">
                  <c:v>0.88576964114538581</c:v>
                </c:pt>
                <c:pt idx="7">
                  <c:v>0.89188250471370445</c:v>
                </c:pt>
                <c:pt idx="8">
                  <c:v>0.89004493218006442</c:v>
                </c:pt>
                <c:pt idx="9">
                  <c:v>0.88845758902184402</c:v>
                </c:pt>
                <c:pt idx="10">
                  <c:v>0.88627118253897785</c:v>
                </c:pt>
                <c:pt idx="11">
                  <c:v>0.88387015084169107</c:v>
                </c:pt>
                <c:pt idx="12">
                  <c:v>0.88115694013933143</c:v>
                </c:pt>
                <c:pt idx="13">
                  <c:v>0.87566863908248704</c:v>
                </c:pt>
                <c:pt idx="14">
                  <c:v>0.86881151683060187</c:v>
                </c:pt>
                <c:pt idx="15">
                  <c:v>0.86976630492357809</c:v>
                </c:pt>
                <c:pt idx="16">
                  <c:v>0.86822538109451586</c:v>
                </c:pt>
                <c:pt idx="17">
                  <c:v>0.86460706285158118</c:v>
                </c:pt>
                <c:pt idx="18">
                  <c:v>0.85993017646886905</c:v>
                </c:pt>
                <c:pt idx="20">
                  <c:v>0.85118642829616198</c:v>
                </c:pt>
                <c:pt idx="21">
                  <c:v>0.84828129582875644</c:v>
                </c:pt>
                <c:pt idx="22">
                  <c:v>0.84470192179968395</c:v>
                </c:pt>
                <c:pt idx="23">
                  <c:v>0.84283652802431452</c:v>
                </c:pt>
                <c:pt idx="24">
                  <c:v>0.84031777041182576</c:v>
                </c:pt>
                <c:pt idx="25">
                  <c:v>0.8375485275781589</c:v>
                </c:pt>
                <c:pt idx="26">
                  <c:v>0.82995280387021397</c:v>
                </c:pt>
                <c:pt idx="27">
                  <c:v>0.82262395781885267</c:v>
                </c:pt>
                <c:pt idx="28">
                  <c:v>0.81458927347211429</c:v>
                </c:pt>
                <c:pt idx="29">
                  <c:v>0.80714105494193233</c:v>
                </c:pt>
                <c:pt idx="30">
                  <c:v>0.79799175476550066</c:v>
                </c:pt>
                <c:pt idx="31">
                  <c:v>0.78877347763456052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Blad2!$A$66</c:f>
              <c:strCache>
                <c:ptCount val="1"/>
                <c:pt idx="0">
                  <c:v>45-64 år</c:v>
                </c:pt>
              </c:strCache>
            </c:strRef>
          </c:tx>
          <c:marker>
            <c:symbol val="none"/>
          </c:marker>
          <c:cat>
            <c:strRef>
              <c:f>Blad2!$B$4:$AG$4</c:f>
              <c:strCach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strCache>
            </c:strRef>
          </c:cat>
          <c:val>
            <c:numRef>
              <c:f>Blad2!$B$66:$AG$66</c:f>
              <c:numCache>
                <c:formatCode>0%</c:formatCode>
                <c:ptCount val="32"/>
                <c:pt idx="0">
                  <c:v>0.67722037468931706</c:v>
                </c:pt>
                <c:pt idx="1">
                  <c:v>0.69758746953787121</c:v>
                </c:pt>
                <c:pt idx="2">
                  <c:v>0.71746367365280184</c:v>
                </c:pt>
                <c:pt idx="3">
                  <c:v>0.72930766388060253</c:v>
                </c:pt>
                <c:pt idx="4">
                  <c:v>0.73662559057990351</c:v>
                </c:pt>
                <c:pt idx="5">
                  <c:v>0.75884943446993702</c:v>
                </c:pt>
                <c:pt idx="6">
                  <c:v>0.77243876513822285</c:v>
                </c:pt>
                <c:pt idx="7">
                  <c:v>0.7853685131528616</c:v>
                </c:pt>
                <c:pt idx="8">
                  <c:v>0.80513071581813478</c:v>
                </c:pt>
                <c:pt idx="9">
                  <c:v>0.81933742665308373</c:v>
                </c:pt>
                <c:pt idx="10">
                  <c:v>0.83416393692032509</c:v>
                </c:pt>
                <c:pt idx="11">
                  <c:v>0.84437582474510664</c:v>
                </c:pt>
                <c:pt idx="12">
                  <c:v>0.85486217844049572</c:v>
                </c:pt>
                <c:pt idx="13">
                  <c:v>0.86447389225209159</c:v>
                </c:pt>
                <c:pt idx="14">
                  <c:v>0.87371443787919134</c:v>
                </c:pt>
                <c:pt idx="15">
                  <c:v>0.87951371067827</c:v>
                </c:pt>
                <c:pt idx="16">
                  <c:v>0.88532539325108561</c:v>
                </c:pt>
                <c:pt idx="17">
                  <c:v>0.89314394503247441</c:v>
                </c:pt>
                <c:pt idx="18">
                  <c:v>0.89389331873792077</c:v>
                </c:pt>
                <c:pt idx="20">
                  <c:v>0.89633260534895887</c:v>
                </c:pt>
                <c:pt idx="21">
                  <c:v>0.9026292519192346</c:v>
                </c:pt>
                <c:pt idx="22">
                  <c:v>0.90441191403895327</c:v>
                </c:pt>
                <c:pt idx="23">
                  <c:v>0.90593988157245464</c:v>
                </c:pt>
                <c:pt idx="24">
                  <c:v>0.90719864035039222</c:v>
                </c:pt>
                <c:pt idx="25">
                  <c:v>0.90773347525908843</c:v>
                </c:pt>
                <c:pt idx="26">
                  <c:v>0.90876822885855191</c:v>
                </c:pt>
                <c:pt idx="27">
                  <c:v>0.90620487001519401</c:v>
                </c:pt>
                <c:pt idx="28">
                  <c:v>0.90532494535106678</c:v>
                </c:pt>
                <c:pt idx="29">
                  <c:v>0.9052420535825193</c:v>
                </c:pt>
                <c:pt idx="30">
                  <c:v>0.90432700995174164</c:v>
                </c:pt>
                <c:pt idx="31">
                  <c:v>0.90252446387028784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Blad2!$A$106</c:f>
              <c:strCache>
                <c:ptCount val="1"/>
                <c:pt idx="0">
                  <c:v>65- år</c:v>
                </c:pt>
              </c:strCache>
            </c:strRef>
          </c:tx>
          <c:marker>
            <c:symbol val="none"/>
          </c:marker>
          <c:cat>
            <c:strRef>
              <c:f>Blad2!$B$4:$AG$4</c:f>
              <c:strCache>
                <c:ptCount val="3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</c:strCache>
            </c:strRef>
          </c:cat>
          <c:val>
            <c:numRef>
              <c:f>Blad2!$B$106:$AG$106</c:f>
              <c:numCache>
                <c:formatCode>0%</c:formatCode>
                <c:ptCount val="32"/>
                <c:pt idx="0">
                  <c:v>0.32890413986061218</c:v>
                </c:pt>
                <c:pt idx="1">
                  <c:v>0.36001953977018269</c:v>
                </c:pt>
                <c:pt idx="2">
                  <c:v>0.39208911820089154</c:v>
                </c:pt>
                <c:pt idx="3">
                  <c:v>0.4262432508530184</c:v>
                </c:pt>
                <c:pt idx="4">
                  <c:v>0.39028088290520596</c:v>
                </c:pt>
                <c:pt idx="5">
                  <c:v>0.42981588063084591</c:v>
                </c:pt>
                <c:pt idx="6">
                  <c:v>0.43395578796148421</c:v>
                </c:pt>
                <c:pt idx="7">
                  <c:v>0.45143702989263301</c:v>
                </c:pt>
                <c:pt idx="8">
                  <c:v>0.47060418797845588</c:v>
                </c:pt>
                <c:pt idx="9">
                  <c:v>0.48562881353698556</c:v>
                </c:pt>
                <c:pt idx="10">
                  <c:v>0.50648802643959234</c:v>
                </c:pt>
                <c:pt idx="11">
                  <c:v>0.5209737639440456</c:v>
                </c:pt>
                <c:pt idx="12">
                  <c:v>0.53762144542621004</c:v>
                </c:pt>
                <c:pt idx="13">
                  <c:v>0.55724921994874088</c:v>
                </c:pt>
                <c:pt idx="14">
                  <c:v>0.5674900900257448</c:v>
                </c:pt>
                <c:pt idx="15">
                  <c:v>0.5850976977085941</c:v>
                </c:pt>
                <c:pt idx="16">
                  <c:v>0.6051982250974538</c:v>
                </c:pt>
                <c:pt idx="17">
                  <c:v>0.62371383335040653</c:v>
                </c:pt>
                <c:pt idx="18">
                  <c:v>0.63538268637458573</c:v>
                </c:pt>
                <c:pt idx="20">
                  <c:v>0.6656271821499562</c:v>
                </c:pt>
                <c:pt idx="21">
                  <c:v>0.67490653131984046</c:v>
                </c:pt>
                <c:pt idx="22">
                  <c:v>0.69109626775416533</c:v>
                </c:pt>
                <c:pt idx="23">
                  <c:v>0.70397222002343551</c:v>
                </c:pt>
                <c:pt idx="24">
                  <c:v>0.70705478548704104</c:v>
                </c:pt>
                <c:pt idx="25">
                  <c:v>0.71292730121881187</c:v>
                </c:pt>
                <c:pt idx="26">
                  <c:v>0.72971607468397415</c:v>
                </c:pt>
                <c:pt idx="27">
                  <c:v>0.75105088058850555</c:v>
                </c:pt>
                <c:pt idx="28">
                  <c:v>0.77017484245456602</c:v>
                </c:pt>
                <c:pt idx="29">
                  <c:v>0.78839492138821388</c:v>
                </c:pt>
                <c:pt idx="30">
                  <c:v>0.80529758019301811</c:v>
                </c:pt>
                <c:pt idx="31">
                  <c:v>0.82032064227071921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1455624"/>
        <c:axId val="281456016"/>
      </c:lineChart>
      <c:catAx>
        <c:axId val="281455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1456016"/>
        <c:crosses val="autoZero"/>
        <c:auto val="1"/>
        <c:lblAlgn val="ctr"/>
        <c:lblOffset val="100"/>
        <c:noMultiLvlLbl val="0"/>
      </c:catAx>
      <c:valAx>
        <c:axId val="2814560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81455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039807101322993"/>
          <c:y val="0.3971136053059387"/>
          <c:w val="9.3104094953636918E-2"/>
          <c:h val="0.19705494865311934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4020506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1C0F4646-09AF-4087-B6E9-0D33343E1EE1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9A03BF70-9AF7-4697-939C-756C704335B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9875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333375"/>
            <a:ext cx="2057400" cy="547211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19800" cy="547211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412875"/>
            <a:ext cx="4038600" cy="439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38600" cy="439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333375"/>
            <a:ext cx="2057400" cy="547211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19800" cy="547211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AF48E-E09F-48D3-AECF-0B2EA5280596}" type="datetimeFigureOut">
              <a:rPr lang="sv-SE"/>
              <a:pPr>
                <a:defRPr/>
              </a:pPr>
              <a:t>2013-10-08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76005-8972-462D-88DF-FF0E767A6E7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7157C-882E-4CA6-8100-4A0DBE18B0CD}" type="datetimeFigureOut">
              <a:rPr lang="sv-SE"/>
              <a:pPr>
                <a:defRPr/>
              </a:pPr>
              <a:t>2013-10-08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9674A-26D5-4108-8615-6282CA4E7C6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2FA8B-E136-4177-B5E5-598207AB47CA}" type="datetimeFigureOut">
              <a:rPr lang="sv-SE"/>
              <a:pPr>
                <a:defRPr/>
              </a:pPr>
              <a:t>2013-10-08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F0CC9-28AC-413A-8F00-2990FB3D03D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DCE90-504A-4D75-AE58-0418AB7F5D8B}" type="datetimeFigureOut">
              <a:rPr lang="sv-SE"/>
              <a:pPr>
                <a:defRPr/>
              </a:pPr>
              <a:t>2013-10-08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771DF-5B9B-4F15-AFE0-1A80C7C8288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3A893-BA52-48DE-BB3B-9B2D891928E9}" type="datetimeFigureOut">
              <a:rPr lang="sv-SE"/>
              <a:pPr>
                <a:defRPr/>
              </a:pPr>
              <a:t>2013-10-08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D602C-6AF0-4697-BD51-DD5901E740A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63916-9C46-4FCF-AB60-03840F2D250B}" type="datetimeFigureOut">
              <a:rPr lang="sv-SE"/>
              <a:pPr>
                <a:defRPr/>
              </a:pPr>
              <a:t>2013-10-08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AEB61-0D60-4D2B-99DF-54D29725E6A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2834D-89CF-484B-9F88-032DDA938657}" type="datetimeFigureOut">
              <a:rPr lang="sv-SE"/>
              <a:pPr>
                <a:defRPr/>
              </a:pPr>
              <a:t>2013-10-08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C8545-F1CE-4276-8034-C422FDF9DEA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5A731-4C96-4EEF-BE2F-292CC7A32455}" type="datetimeFigureOut">
              <a:rPr lang="sv-SE"/>
              <a:pPr>
                <a:defRPr/>
              </a:pPr>
              <a:t>2013-10-08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09849-E333-488B-971B-25DD1799F58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0D99D-8797-4102-90AF-E83B908551B2}" type="datetimeFigureOut">
              <a:rPr lang="sv-SE"/>
              <a:pPr>
                <a:defRPr/>
              </a:pPr>
              <a:t>2013-10-08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58DD5-7848-4047-98BB-80D12A4D78A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155A1-C0B1-4E6D-A2BA-6D181702754C}" type="datetimeFigureOut">
              <a:rPr lang="sv-SE"/>
              <a:pPr>
                <a:defRPr/>
              </a:pPr>
              <a:t>2013-10-08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93166-16BE-4496-B3A3-D598777A015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E7984-F2D8-4CCE-A6E3-E859853FED77}" type="datetimeFigureOut">
              <a:rPr lang="sv-SE"/>
              <a:pPr>
                <a:defRPr/>
              </a:pPr>
              <a:t>2013-10-08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D0F25-1150-4DA9-9127-03DEDF73B9A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6DEBE-1B0B-4C8C-806A-C0C53F6EF464}" type="datetimeFigureOut">
              <a:rPr lang="sv-SE"/>
              <a:pPr>
                <a:defRPr/>
              </a:pPr>
              <a:t>2013-10-08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E0D7E-F84A-4F25-B632-A8F212B3DB8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42E1F-3DF9-4762-89AD-EF686C204672}" type="datetimeFigureOut">
              <a:rPr lang="sv-SE"/>
              <a:pPr>
                <a:defRPr/>
              </a:pPr>
              <a:t>2013-10-08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41A41-78E2-4F8B-9B59-1F761779C51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BC67B-DBF0-4BD2-9021-14B7FFD7CB3A}" type="datetimeFigureOut">
              <a:rPr lang="sv-SE"/>
              <a:pPr>
                <a:defRPr/>
              </a:pPr>
              <a:t>2013-10-08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BE274-5289-43D2-8019-C4C5EC2E11B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F7DD0-1FA9-4312-BF61-376642C1CCBD}" type="datetimeFigureOut">
              <a:rPr lang="sv-SE"/>
              <a:pPr>
                <a:defRPr/>
              </a:pPr>
              <a:t>2013-10-08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BF609-C867-4BB8-804B-3B85F4F620C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412875"/>
            <a:ext cx="4038600" cy="439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38600" cy="439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B707B-275C-4368-9A07-515514235DE5}" type="datetimeFigureOut">
              <a:rPr lang="sv-SE"/>
              <a:pPr>
                <a:defRPr/>
              </a:pPr>
              <a:t>2013-10-08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ACAE1-A206-454D-AF70-FA99D9326C1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54A6F-1A3A-4BE6-B496-18C5A56A4D26}" type="datetimeFigureOut">
              <a:rPr lang="sv-SE"/>
              <a:pPr>
                <a:defRPr/>
              </a:pPr>
              <a:t>2013-10-08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934FC-BBB9-493C-8898-3CFAD72DB52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B1F62-C030-4597-BCB6-E6C71DBD2B3C}" type="datetimeFigureOut">
              <a:rPr lang="sv-SE"/>
              <a:pPr>
                <a:defRPr/>
              </a:pPr>
              <a:t>2013-10-08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480BA-812F-4549-9975-3A343005C9E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F1592-C4C1-4453-9E25-11956B29F2E8}" type="datetimeFigureOut">
              <a:rPr lang="sv-SE"/>
              <a:pPr>
                <a:defRPr/>
              </a:pPr>
              <a:t>2013-10-08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5E51B-A1AA-4344-A9CA-DB5073F2EEE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259F0-16A9-458F-B454-DFB41486D2E3}" type="datetimeFigureOut">
              <a:rPr lang="sv-SE"/>
              <a:pPr>
                <a:defRPr/>
              </a:pPr>
              <a:t>2013-10-08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BFE42-2D54-4DE0-B25D-701C694DD84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187AF-16FD-40F1-956E-9AA8B9773126}" type="datetimeFigureOut">
              <a:rPr lang="sv-SE"/>
              <a:pPr>
                <a:defRPr/>
              </a:pPr>
              <a:t>2013-10-08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64DB6-D336-4FD4-ACD7-8BC0F8E27AC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6C116-10F7-4546-84A9-D3D526E32806}" type="datetimeFigureOut">
              <a:rPr lang="sv-SE"/>
              <a:pPr>
                <a:defRPr/>
              </a:pPr>
              <a:t>2013-10-08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962EA-551A-45E2-94E4-00A51852FB7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6096000" y="51054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C:\Users\na\Desktop\str_logotyp_gradient_h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96200" y="228600"/>
            <a:ext cx="12954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3375"/>
            <a:ext cx="82296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2875"/>
            <a:ext cx="8229600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v-SE"/>
          </a:p>
        </p:txBody>
      </p:sp>
      <p:sp>
        <p:nvSpPr>
          <p:cNvPr id="2" name="Rektangel 1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solidFill>
            <a:srgbClr val="009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C:\Users\na\Desktop\str_logotyp_gradient_h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02463" y="6010275"/>
            <a:ext cx="17827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3375"/>
            <a:ext cx="82296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2875"/>
            <a:ext cx="8229600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09D8241-F328-421C-B370-B8A65D88484B}" type="datetimeFigureOut">
              <a:rPr lang="sv-SE" smtClean="0"/>
              <a:pPr/>
              <a:t>2013-10-08</a:t>
            </a:fld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v-SE"/>
          </a:p>
        </p:txBody>
      </p:sp>
      <p:sp>
        <p:nvSpPr>
          <p:cNvPr id="2" name="Rektangel 1"/>
          <p:cNvSpPr/>
          <p:nvPr/>
        </p:nvSpPr>
        <p:spPr>
          <a:xfrm>
            <a:off x="0" y="0"/>
            <a:ext cx="179388" cy="6858000"/>
          </a:xfrm>
          <a:prstGeom prst="rect">
            <a:avLst/>
          </a:prstGeom>
          <a:solidFill>
            <a:srgbClr val="009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7FDA0DE-BC90-4F91-AB09-46C86F3C2BC3}" type="datetimeFigureOut">
              <a:rPr lang="sv-SE"/>
              <a:pPr>
                <a:defRPr/>
              </a:pPr>
              <a:t>2013-10-08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87CD13-6715-4115-A11B-CBFCA76D358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521C776-1E72-4B78-8D02-E9760FDBA336}" type="datetimeFigureOut">
              <a:rPr lang="sv-SE"/>
              <a:pPr>
                <a:defRPr/>
              </a:pPr>
              <a:t>2013-10-08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6361E7F-7ABB-4DA7-B710-2A25AE8849B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8229600" cy="359321"/>
          </a:xfrm>
        </p:spPr>
        <p:txBody>
          <a:bodyPr/>
          <a:lstStyle/>
          <a:p>
            <a:r>
              <a:rPr lang="sv-SE" sz="1300" dirty="0" smtClean="0">
                <a:solidFill>
                  <a:srgbClr val="000000"/>
                </a:solidFill>
                <a:latin typeface="Arial Black" pitchFamily="34" charset="0"/>
              </a:rPr>
              <a:t>Antal körkortsinnehavare </a:t>
            </a:r>
            <a:r>
              <a:rPr lang="sv-SE" sz="1300" dirty="0">
                <a:solidFill>
                  <a:srgbClr val="000000"/>
                </a:solidFill>
                <a:latin typeface="Arial Black" pitchFamily="34" charset="0"/>
              </a:rPr>
              <a:t>(samtliga behörigheter) </a:t>
            </a:r>
            <a:r>
              <a:rPr lang="sv-SE" sz="1300" dirty="0" smtClean="0">
                <a:solidFill>
                  <a:srgbClr val="000000"/>
                </a:solidFill>
                <a:latin typeface="Arial Black" pitchFamily="34" charset="0"/>
              </a:rPr>
              <a:t>1980-2012</a:t>
            </a:r>
            <a:endParaRPr lang="sv-SE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0714151"/>
              </p:ext>
            </p:extLst>
          </p:nvPr>
        </p:nvGraphicFramePr>
        <p:xfrm>
          <a:off x="323528" y="620689"/>
          <a:ext cx="864096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7866411"/>
              </p:ext>
            </p:extLst>
          </p:nvPr>
        </p:nvGraphicFramePr>
        <p:xfrm>
          <a:off x="179512" y="620689"/>
          <a:ext cx="8964488" cy="6003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ruta 5"/>
          <p:cNvSpPr txBox="1"/>
          <p:nvPr/>
        </p:nvSpPr>
        <p:spPr>
          <a:xfrm>
            <a:off x="4211960" y="6624227"/>
            <a:ext cx="468052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700" i="1" dirty="0" smtClean="0"/>
              <a:t>Källa: </a:t>
            </a:r>
            <a:r>
              <a:rPr lang="sv-SE" sz="700" i="1" dirty="0" smtClean="0"/>
              <a:t>Transportstyrelsen </a:t>
            </a:r>
            <a:r>
              <a:rPr lang="sv-SE" sz="700" i="1" dirty="0" smtClean="0"/>
              <a:t>”Statistik </a:t>
            </a:r>
            <a:r>
              <a:rPr lang="sv-SE" sz="700" i="1" dirty="0"/>
              <a:t>över körkortsinnehavare efter </a:t>
            </a:r>
            <a:r>
              <a:rPr lang="sv-SE" sz="700" i="1" dirty="0" smtClean="0"/>
              <a:t>åldersgrupp” </a:t>
            </a:r>
            <a:endParaRPr lang="sv-SE" sz="700" i="1" dirty="0"/>
          </a:p>
        </p:txBody>
      </p:sp>
      <p:sp>
        <p:nvSpPr>
          <p:cNvPr id="3" name="textruta 2"/>
          <p:cNvSpPr txBox="1"/>
          <p:nvPr/>
        </p:nvSpPr>
        <p:spPr>
          <a:xfrm>
            <a:off x="179512" y="372296"/>
            <a:ext cx="8640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i="1" dirty="0" smtClean="0"/>
              <a:t>Tusental</a:t>
            </a:r>
            <a:endParaRPr lang="sv-SE" sz="800" i="1" dirty="0"/>
          </a:p>
        </p:txBody>
      </p:sp>
    </p:spTree>
    <p:extLst>
      <p:ext uri="{BB962C8B-B14F-4D97-AF65-F5344CB8AC3E}">
        <p14:creationId xmlns:p14="http://schemas.microsoft.com/office/powerpoint/2010/main" val="4157568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8229600" cy="357166"/>
          </a:xfrm>
        </p:spPr>
        <p:txBody>
          <a:bodyPr>
            <a:normAutofit/>
          </a:bodyPr>
          <a:lstStyle/>
          <a:p>
            <a:r>
              <a:rPr lang="sv-SE" sz="1300" dirty="0" smtClean="0">
                <a:latin typeface="Arial Black" pitchFamily="34" charset="0"/>
              </a:rPr>
              <a:t>Andelen körkortsinnehavare (samtliga behörigheter) 1980-2011</a:t>
            </a:r>
            <a:endParaRPr lang="sv-SE" sz="1300" dirty="0">
              <a:latin typeface="Arial Black" pitchFamily="34" charset="0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4195708" y="6381328"/>
            <a:ext cx="28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200" dirty="0"/>
          </a:p>
        </p:txBody>
      </p:sp>
      <p:sp>
        <p:nvSpPr>
          <p:cNvPr id="9" name="textruta 8"/>
          <p:cNvSpPr txBox="1"/>
          <p:nvPr/>
        </p:nvSpPr>
        <p:spPr>
          <a:xfrm>
            <a:off x="4221746" y="6550223"/>
            <a:ext cx="468052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700" i="1" dirty="0" smtClean="0"/>
              <a:t>Källa: </a:t>
            </a:r>
            <a:r>
              <a:rPr lang="sv-SE" sz="700" i="1" dirty="0" smtClean="0"/>
              <a:t>Transportstyrelsen </a:t>
            </a:r>
            <a:r>
              <a:rPr lang="sv-SE" sz="700" i="1" dirty="0" smtClean="0"/>
              <a:t>”Statistik </a:t>
            </a:r>
            <a:r>
              <a:rPr lang="sv-SE" sz="700" i="1" dirty="0"/>
              <a:t>över körkortsinnehavare efter </a:t>
            </a:r>
            <a:r>
              <a:rPr lang="sv-SE" sz="700" i="1" dirty="0" smtClean="0"/>
              <a:t>åldersgrupp” </a:t>
            </a:r>
            <a:endParaRPr lang="sv-SE" sz="700" i="1" dirty="0"/>
          </a:p>
        </p:txBody>
      </p:sp>
      <p:graphicFrame>
        <p:nvGraphicFramePr>
          <p:cNvPr id="14" name="Platshållare för innehåll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9747806"/>
              </p:ext>
            </p:extLst>
          </p:nvPr>
        </p:nvGraphicFramePr>
        <p:xfrm>
          <a:off x="323528" y="692696"/>
          <a:ext cx="8712968" cy="5827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owerPoint mall STR Service">
  <a:themeElements>
    <a:clrScheme name="__powerpo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__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__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_powerpoi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_powerpoi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_powerpoi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_powerpoi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_powerpoi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_powerpoi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_powerpoi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_powerpoi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_powerpoi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_powerpoi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_powerpoi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owerPoint mall STR Service">
  <a:themeElements>
    <a:clrScheme name="__powerpo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__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__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_powerpoi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_powerpoi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_powerpoi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_powerpoi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__powerpoi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_powerpoi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_powerpoi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_powerpoi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_powerpoi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_powerpoi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__powerpoi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STR_ppt_mall_bakgrund_2</Template>
  <TotalTime>3283</TotalTime>
  <Words>35</Words>
  <Application>Microsoft Office PowerPoint</Application>
  <PresentationFormat>Bildspel på skärmen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1_PowerPoint mall STR Service</vt:lpstr>
      <vt:lpstr>PowerPoint mall STR Service</vt:lpstr>
      <vt:lpstr>Anpassad formgivning</vt:lpstr>
      <vt:lpstr>1_Anpassad formgivning</vt:lpstr>
      <vt:lpstr>Antal körkortsinnehavare (samtliga behörigheter) 1980-2012</vt:lpstr>
      <vt:lpstr>Andelen körkortsinnehavare (samtliga behörigheter) 1980-2011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Andel godkända kunskapsprov B på Vägverket, med omprov, riket , 2000-2009.  (Källa: Vägverket/Trafikverket)</dc:title>
  <dc:creator>CW</dc:creator>
  <cp:lastModifiedBy>Christer Wickman</cp:lastModifiedBy>
  <cp:revision>288</cp:revision>
  <cp:lastPrinted>2012-11-20T10:48:34Z</cp:lastPrinted>
  <dcterms:created xsi:type="dcterms:W3CDTF">2010-05-06T12:22:45Z</dcterms:created>
  <dcterms:modified xsi:type="dcterms:W3CDTF">2013-10-08T07:27:46Z</dcterms:modified>
</cp:coreProperties>
</file>