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  <p:sldMasterId id="2147483698" r:id="rId4"/>
  </p:sldMasterIdLst>
  <p:notesMasterIdLst>
    <p:notesMasterId r:id="rId7"/>
  </p:notesMasterIdLst>
  <p:handoutMasterIdLst>
    <p:handoutMasterId r:id="rId8"/>
  </p:handoutMasterIdLst>
  <p:sldIdLst>
    <p:sldId id="282" r:id="rId5"/>
    <p:sldId id="283" r:id="rId6"/>
  </p:sldIdLst>
  <p:sldSz cx="9144000" cy="6858000" type="screen4x3"/>
  <p:notesSz cx="7099300" cy="102346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08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1C0F4646-09AF-4087-B6E9-0D33343E1EE1}" type="datetimeFigureOut">
              <a:rPr lang="sv-SE" smtClean="0"/>
              <a:pPr/>
              <a:t>2012-11-09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9A03BF70-9AF7-4697-939C-756C704335B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4084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9DCE24C-7153-4CF9-B664-83B72DB35518}" type="datetimeFigureOut">
              <a:rPr lang="sv-SE" smtClean="0"/>
              <a:pPr/>
              <a:t>2012-11-09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BE2AAC3C-7EBE-4249-AF49-238C12EFAAC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9299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2012-11-09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2012-11-09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333375"/>
            <a:ext cx="2057400" cy="547211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333375"/>
            <a:ext cx="6019800" cy="547211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2012-11-09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2012-11-09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AF48E-E09F-48D3-AECF-0B2EA5280596}" type="datetimeFigureOut">
              <a:rPr lang="sv-SE"/>
              <a:pPr>
                <a:defRPr/>
              </a:pPr>
              <a:t>2012-11-09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76005-8972-462D-88DF-FF0E767A6E7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7157C-882E-4CA6-8100-4A0DBE18B0CD}" type="datetimeFigureOut">
              <a:rPr lang="sv-SE"/>
              <a:pPr>
                <a:defRPr/>
              </a:pPr>
              <a:t>2012-11-09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9674A-26D5-4108-8615-6282CA4E7C6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2FA8B-E136-4177-B5E5-598207AB47CA}" type="datetimeFigureOut">
              <a:rPr lang="sv-SE"/>
              <a:pPr>
                <a:defRPr/>
              </a:pPr>
              <a:t>2012-11-09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F0CC9-28AC-413A-8F00-2990FB3D03D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DCE90-504A-4D75-AE58-0418AB7F5D8B}" type="datetimeFigureOut">
              <a:rPr lang="sv-SE"/>
              <a:pPr>
                <a:defRPr/>
              </a:pPr>
              <a:t>2012-11-09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771DF-5B9B-4F15-AFE0-1A80C7C8288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3A893-BA52-48DE-BB3B-9B2D891928E9}" type="datetimeFigureOut">
              <a:rPr lang="sv-SE"/>
              <a:pPr>
                <a:defRPr/>
              </a:pPr>
              <a:t>2012-11-09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D602C-6AF0-4697-BD51-DD5901E740A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63916-9C46-4FCF-AB60-03840F2D250B}" type="datetimeFigureOut">
              <a:rPr lang="sv-SE"/>
              <a:pPr>
                <a:defRPr/>
              </a:pPr>
              <a:t>2012-11-09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AEB61-0D60-4D2B-99DF-54D29725E6A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2834D-89CF-484B-9F88-032DDA938657}" type="datetimeFigureOut">
              <a:rPr lang="sv-SE"/>
              <a:pPr>
                <a:defRPr/>
              </a:pPr>
              <a:t>2012-11-09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C8545-F1CE-4276-8034-C422FDF9DE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2012-11-09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5A731-4C96-4EEF-BE2F-292CC7A32455}" type="datetimeFigureOut">
              <a:rPr lang="sv-SE"/>
              <a:pPr>
                <a:defRPr/>
              </a:pPr>
              <a:t>2012-11-09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09849-E333-488B-971B-25DD1799F58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0D99D-8797-4102-90AF-E83B908551B2}" type="datetimeFigureOut">
              <a:rPr lang="sv-SE"/>
              <a:pPr>
                <a:defRPr/>
              </a:pPr>
              <a:t>2012-11-09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58DD5-7848-4047-98BB-80D12A4D78A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155A1-C0B1-4E6D-A2BA-6D181702754C}" type="datetimeFigureOut">
              <a:rPr lang="sv-SE"/>
              <a:pPr>
                <a:defRPr/>
              </a:pPr>
              <a:t>2012-11-09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93166-16BE-4496-B3A3-D598777A015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E7984-F2D8-4CCE-A6E3-E859853FED77}" type="datetimeFigureOut">
              <a:rPr lang="sv-SE"/>
              <a:pPr>
                <a:defRPr/>
              </a:pPr>
              <a:t>2012-11-09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D0F25-1150-4DA9-9127-03DEDF73B9A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2012-11-09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2012-11-09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2012-11-09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2012-11-09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2012-11-09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2012-11-09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2012-11-09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2012-11-09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6096000" y="5105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2012-11-09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2012-11-09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2012-11-09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333375"/>
            <a:ext cx="2057400" cy="547211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333375"/>
            <a:ext cx="6019800" cy="547211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2012-11-09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2012-11-09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6DEBE-1B0B-4C8C-806A-C0C53F6EF464}" type="datetimeFigureOut">
              <a:rPr lang="sv-SE"/>
              <a:pPr>
                <a:defRPr/>
              </a:pPr>
              <a:t>2012-11-09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E0D7E-F84A-4F25-B632-A8F212B3DB8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42E1F-3DF9-4762-89AD-EF686C204672}" type="datetimeFigureOut">
              <a:rPr lang="sv-SE"/>
              <a:pPr>
                <a:defRPr/>
              </a:pPr>
              <a:t>2012-11-09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41A41-78E2-4F8B-9B59-1F761779C51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BC67B-DBF0-4BD2-9021-14B7FFD7CB3A}" type="datetimeFigureOut">
              <a:rPr lang="sv-SE"/>
              <a:pPr>
                <a:defRPr/>
              </a:pPr>
              <a:t>2012-11-09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BE274-5289-43D2-8019-C4C5EC2E11B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F7DD0-1FA9-4312-BF61-376642C1CCBD}" type="datetimeFigureOut">
              <a:rPr lang="sv-SE"/>
              <a:pPr>
                <a:defRPr/>
              </a:pPr>
              <a:t>2012-11-09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BF609-C867-4BB8-804B-3B85F4F620C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2012-11-09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B707B-275C-4368-9A07-515514235DE5}" type="datetimeFigureOut">
              <a:rPr lang="sv-SE"/>
              <a:pPr>
                <a:defRPr/>
              </a:pPr>
              <a:t>2012-11-09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ACAE1-A206-454D-AF70-FA99D9326C1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54A6F-1A3A-4BE6-B496-18C5A56A4D26}" type="datetimeFigureOut">
              <a:rPr lang="sv-SE"/>
              <a:pPr>
                <a:defRPr/>
              </a:pPr>
              <a:t>2012-11-09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934FC-BBB9-493C-8898-3CFAD72DB52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B1F62-C030-4597-BCB6-E6C71DBD2B3C}" type="datetimeFigureOut">
              <a:rPr lang="sv-SE"/>
              <a:pPr>
                <a:defRPr/>
              </a:pPr>
              <a:t>2012-11-09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480BA-812F-4549-9975-3A343005C9E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F1592-C4C1-4453-9E25-11956B29F2E8}" type="datetimeFigureOut">
              <a:rPr lang="sv-SE"/>
              <a:pPr>
                <a:defRPr/>
              </a:pPr>
              <a:t>2012-11-09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5E51B-A1AA-4344-A9CA-DB5073F2EEE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259F0-16A9-458F-B454-DFB41486D2E3}" type="datetimeFigureOut">
              <a:rPr lang="sv-SE"/>
              <a:pPr>
                <a:defRPr/>
              </a:pPr>
              <a:t>2012-11-09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BFE42-2D54-4DE0-B25D-701C694DD84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187AF-16FD-40F1-956E-9AA8B9773126}" type="datetimeFigureOut">
              <a:rPr lang="sv-SE"/>
              <a:pPr>
                <a:defRPr/>
              </a:pPr>
              <a:t>2012-11-09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64DB6-D336-4FD4-ACD7-8BC0F8E27AC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6C116-10F7-4546-84A9-D3D526E32806}" type="datetimeFigureOut">
              <a:rPr lang="sv-SE"/>
              <a:pPr>
                <a:defRPr/>
              </a:pPr>
              <a:t>2012-11-09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962EA-551A-45E2-94E4-00A51852FB7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2012-11-09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2012-11-09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2012-11-09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2012-11-09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2012-11-09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C:\Users\na\Desktop\str_logotyp_gradient_h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02463" y="6010275"/>
            <a:ext cx="17827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3375"/>
            <a:ext cx="82296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09D8241-F328-421C-B370-B8A65D88484B}" type="datetimeFigureOut">
              <a:rPr lang="sv-SE" smtClean="0"/>
              <a:pPr/>
              <a:t>2012-11-09</a:t>
            </a:fld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v-SE"/>
          </a:p>
        </p:txBody>
      </p:sp>
      <p:sp>
        <p:nvSpPr>
          <p:cNvPr id="2" name="Rektangel 1"/>
          <p:cNvSpPr/>
          <p:nvPr/>
        </p:nvSpPr>
        <p:spPr>
          <a:xfrm>
            <a:off x="0" y="0"/>
            <a:ext cx="179388" cy="6858000"/>
          </a:xfrm>
          <a:prstGeom prst="rect">
            <a:avLst/>
          </a:prstGeom>
          <a:solidFill>
            <a:srgbClr val="009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7FDA0DE-BC90-4F91-AB09-46C86F3C2BC3}" type="datetimeFigureOut">
              <a:rPr lang="sv-SE"/>
              <a:pPr>
                <a:defRPr/>
              </a:pPr>
              <a:t>2012-11-09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87CD13-6715-4115-A11B-CBFCA76D358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C:\Users\na\Desktop\str_logotyp_gradient_h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96200" y="228600"/>
            <a:ext cx="12954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3375"/>
            <a:ext cx="82296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09D8241-F328-421C-B370-B8A65D88484B}" type="datetimeFigureOut">
              <a:rPr lang="sv-SE" smtClean="0"/>
              <a:pPr/>
              <a:t>2012-11-09</a:t>
            </a:fld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v-SE"/>
          </a:p>
        </p:txBody>
      </p:sp>
      <p:sp>
        <p:nvSpPr>
          <p:cNvPr id="2" name="Rektangel 1"/>
          <p:cNvSpPr/>
          <p:nvPr/>
        </p:nvSpPr>
        <p:spPr>
          <a:xfrm>
            <a:off x="0" y="0"/>
            <a:ext cx="179388" cy="6858000"/>
          </a:xfrm>
          <a:prstGeom prst="rect">
            <a:avLst/>
          </a:prstGeom>
          <a:solidFill>
            <a:srgbClr val="009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521C776-1E72-4B78-8D02-E9760FDBA336}" type="datetimeFigureOut">
              <a:rPr lang="sv-SE"/>
              <a:pPr>
                <a:defRPr/>
              </a:pPr>
              <a:t>2012-11-09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6361E7F-7ABB-4DA7-B710-2A25AE8849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Autofit/>
          </a:bodyPr>
          <a:lstStyle/>
          <a:p>
            <a:r>
              <a:rPr lang="sv-SE" sz="1800" dirty="0" smtClean="0">
                <a:latin typeface="Arial Black" pitchFamily="34" charset="0"/>
                <a:cs typeface="Arial" pitchFamily="34" charset="0"/>
              </a:rPr>
              <a:t>Kostnader (€) för teori, 20 körlektioner och prov - 2009</a:t>
            </a:r>
            <a:endParaRPr lang="sv-SE" sz="1800" dirty="0"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42518"/>
            <a:ext cx="8628831" cy="6012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124745"/>
            <a:ext cx="8363272" cy="4680744"/>
          </a:xfrm>
        </p:spPr>
        <p:txBody>
          <a:bodyPr/>
          <a:lstStyle/>
          <a:p>
            <a:r>
              <a:rPr lang="sv-SE" sz="1200" dirty="0" smtClean="0"/>
              <a:t>Kommentar: </a:t>
            </a:r>
            <a:r>
              <a:rPr lang="sv-SE" sz="1200" dirty="0"/>
              <a:t>Värdena ska användas för jämförelser länderna emellan. </a:t>
            </a:r>
            <a:r>
              <a:rPr lang="sv-SE" sz="1200" dirty="0"/>
              <a:t>De faktiska kostnaderna för ett körkort kan avvika. </a:t>
            </a:r>
            <a:r>
              <a:rPr lang="sv-SE" sz="1200" dirty="0" smtClean="0"/>
              <a:t>T </a:t>
            </a:r>
            <a:r>
              <a:rPr lang="sv-SE" sz="1200" dirty="0"/>
              <a:t>ex krävs i flera länder ofta mer än 20 lektioner för ett körkort</a:t>
            </a:r>
            <a:r>
              <a:rPr lang="sv-SE" sz="1200" dirty="0" smtClean="0"/>
              <a:t>. </a:t>
            </a:r>
            <a:br>
              <a:rPr lang="sv-SE" sz="1200" dirty="0" smtClean="0"/>
            </a:br>
            <a:r>
              <a:rPr lang="sv-SE" sz="1200" dirty="0" smtClean="0"/>
              <a:t/>
            </a:r>
            <a:br>
              <a:rPr lang="sv-SE" sz="1200" dirty="0" smtClean="0"/>
            </a:br>
            <a:r>
              <a:rPr lang="sv-SE" sz="1200" i="1" dirty="0" smtClean="0"/>
              <a:t>Källa: EFA 2009 (</a:t>
            </a:r>
            <a:r>
              <a:rPr lang="sv-SE" sz="1200" i="1" dirty="0" err="1" smtClean="0"/>
              <a:t>Europäische</a:t>
            </a:r>
            <a:r>
              <a:rPr lang="sv-SE" sz="1200" i="1" dirty="0" smtClean="0"/>
              <a:t> </a:t>
            </a:r>
            <a:r>
              <a:rPr lang="sv-SE" sz="1200" i="1" dirty="0" err="1" smtClean="0"/>
              <a:t>Fahrlerer</a:t>
            </a:r>
            <a:r>
              <a:rPr lang="sv-SE" sz="1200" i="1" dirty="0" smtClean="0"/>
              <a:t> </a:t>
            </a:r>
            <a:r>
              <a:rPr lang="sv-SE" sz="1200" i="1" dirty="0" err="1" smtClean="0"/>
              <a:t>Assoziation</a:t>
            </a:r>
            <a:r>
              <a:rPr lang="sv-SE" sz="1200" i="1" dirty="0" smtClean="0"/>
              <a:t>)</a:t>
            </a:r>
            <a:endParaRPr lang="sv-SE" sz="12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 mall STR Service">
  <a:themeElements>
    <a:clrScheme name="__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__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__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_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_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_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_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_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_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_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_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_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_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_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owerPoint mall STR Service">
  <a:themeElements>
    <a:clrScheme name="__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__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__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_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_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_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_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_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_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_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_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_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_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_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STR_ppt_mall_bakgrund</Template>
  <TotalTime>3970</TotalTime>
  <Words>47</Words>
  <Application>Microsoft Office PowerPoint</Application>
  <PresentationFormat>Bildspel på skärmen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PowerPoint mall STR Service</vt:lpstr>
      <vt:lpstr>Anpassad formgivning</vt:lpstr>
      <vt:lpstr>1_PowerPoint mall STR Service</vt:lpstr>
      <vt:lpstr>1_Anpassad formgivning</vt:lpstr>
      <vt:lpstr>Kostnader (€) för teori, 20 körlektioner och prov - 2009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Andel godkända kunskapsprov B på Vägverket, med omprov, riket , 2000-2009.  (Källa: Vägverket/Trafikverket)</dc:title>
  <dc:creator>CW</dc:creator>
  <cp:lastModifiedBy>CW</cp:lastModifiedBy>
  <cp:revision>338</cp:revision>
  <dcterms:created xsi:type="dcterms:W3CDTF">2010-05-06T12:22:45Z</dcterms:created>
  <dcterms:modified xsi:type="dcterms:W3CDTF">2012-11-09T09:23:02Z</dcterms:modified>
</cp:coreProperties>
</file>