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  <p:sldMasterId id="2147483692" r:id="rId7"/>
  </p:sldMasterIdLst>
  <p:notesMasterIdLst>
    <p:notesMasterId r:id="rId9"/>
  </p:notesMasterIdLst>
  <p:handoutMasterIdLst>
    <p:handoutMasterId r:id="rId10"/>
  </p:handoutMasterIdLst>
  <p:sldIdLst>
    <p:sldId id="601" r:id="rId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7312" autoAdjust="0"/>
  </p:normalViewPr>
  <p:slideViewPr>
    <p:cSldViewPr>
      <p:cViewPr varScale="1">
        <p:scale>
          <a:sx n="135" d="100"/>
          <a:sy n="135" d="100"/>
        </p:scale>
        <p:origin x="-9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Blad1!$E$8:$E$10</c:f>
              <c:strCache>
                <c:ptCount val="3"/>
                <c:pt idx="0">
                  <c:v>sträcka</c:v>
                </c:pt>
                <c:pt idx="1">
                  <c:v>korsning</c:v>
                </c:pt>
                <c:pt idx="2">
                  <c:v>kurva</c:v>
                </c:pt>
              </c:strCache>
            </c:strRef>
          </c:cat>
          <c:val>
            <c:numRef>
              <c:f>Blad1!$F$8:$F$10</c:f>
              <c:numCache>
                <c:formatCode>0%</c:formatCode>
                <c:ptCount val="3"/>
                <c:pt idx="0">
                  <c:v>0.26732673267326734</c:v>
                </c:pt>
                <c:pt idx="1">
                  <c:v>0.31023102310231021</c:v>
                </c:pt>
                <c:pt idx="2">
                  <c:v>0.42244224422442245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886656"/>
        <c:axId val="112468352"/>
      </c:barChart>
      <c:catAx>
        <c:axId val="108886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468352"/>
        <c:crosses val="autoZero"/>
        <c:auto val="1"/>
        <c:lblAlgn val="ctr"/>
        <c:lblOffset val="100"/>
        <c:noMultiLvlLbl val="0"/>
      </c:catAx>
      <c:valAx>
        <c:axId val="1124683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888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1FB5-1C3C-4820-AE3D-E107A39E76AA}" type="datetimeFigureOut">
              <a:rPr lang="sv-SE" smtClean="0"/>
              <a:pPr/>
              <a:t>2012-12-12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B8847-E2BF-4F80-A5E4-450C5721E7D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06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6B27FD-60B1-4E6D-8B9B-9DCCA89DC5B5}" type="datetimeFigureOut">
              <a:rPr lang="sv-SE"/>
              <a:pPr>
                <a:defRPr/>
              </a:pPr>
              <a:t>2012-12-12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07BFFE7-98D3-45A2-B19B-FB1FEC1817F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96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20" y="357166"/>
            <a:ext cx="2571768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571612"/>
            <a:ext cx="7632000" cy="4248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432"/>
              </a:spcBef>
              <a:spcAft>
                <a:spcPts val="0"/>
              </a:spcAft>
              <a:buNone/>
              <a:defRPr sz="1800" baseline="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467016"/>
            <a:ext cx="7632000" cy="4248000"/>
          </a:xfrm>
        </p:spPr>
        <p:txBody>
          <a:bodyPr/>
          <a:lstStyle>
            <a:lvl1pPr marL="273600" marR="0" indent="-273600" algn="l" defTabSz="914400" rtl="0" eaLnBrk="0" fontAlgn="base" latinLnBrk="0" hangingPunct="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 typeface="Arial" charset="0"/>
              <a:buChar char="•"/>
              <a:tabLst>
                <a:tab pos="266700" algn="l"/>
              </a:tabLst>
              <a:defRPr sz="180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0"/>
          </p:nvPr>
        </p:nvSpPr>
        <p:spPr>
          <a:xfrm>
            <a:off x="726214" y="1428736"/>
            <a:ext cx="7632000" cy="4248000"/>
          </a:xfrm>
        </p:spPr>
        <p:txBody>
          <a:bodyPr/>
          <a:lstStyle>
            <a:lvl1pPr marL="355600" indent="-355600">
              <a:tabLst>
                <a:tab pos="355600" algn="l"/>
              </a:tabLst>
              <a:defRPr/>
            </a:lvl1pPr>
            <a:lvl2pPr>
              <a:tabLst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3" cstate="print"/>
          <a:srcRect l="12184" t="423" b="2805"/>
          <a:stretch>
            <a:fillRect/>
          </a:stretch>
        </p:blipFill>
        <p:spPr bwMode="auto">
          <a:xfrm>
            <a:off x="142875" y="144463"/>
            <a:ext cx="285432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50" y="357188"/>
            <a:ext cx="2571750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ange rubrik</a:t>
            </a:r>
          </a:p>
        </p:txBody>
      </p:sp>
      <p:pic>
        <p:nvPicPr>
          <p:cNvPr id="1028" name="Picture 36" descr="TRAFIKVERKET_LOGO_till_ppt-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3829050"/>
            <a:ext cx="5541963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TRAFIKVERKET_sidfot_till_ppt-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175375"/>
            <a:ext cx="914241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2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42875" y="6357938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8DC861BA-AED0-4F3B-852D-F26D0CD8AB9C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00063" y="6357938"/>
            <a:ext cx="119161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800" dirty="0" smtClean="0">
                <a:solidFill>
                  <a:schemeClr val="bg1"/>
                </a:solidFill>
              </a:rPr>
              <a:t>Utkast</a:t>
            </a:r>
            <a:r>
              <a:rPr lang="sv-SE" sz="800" baseline="0" dirty="0" smtClean="0">
                <a:solidFill>
                  <a:schemeClr val="bg1"/>
                </a:solidFill>
              </a:rPr>
              <a:t> 2012-01-13</a:t>
            </a:r>
            <a:endParaRPr lang="sv-SE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5541" y="5445224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dirty="0" smtClean="0"/>
              <a:t>4 av 10 dödsolyckor med motorcyklister skedde i en kurva</a:t>
            </a:r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>
                <a:latin typeface="Arial" charset="0"/>
                <a:cs typeface="Arial" charset="0"/>
              </a:rPr>
              <a:t>Platstyp i olyckor med omkomna motorcyklister 2005-2011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286380" y="5867138"/>
            <a:ext cx="3824283" cy="2765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5710" tIns="37856" rIns="75710" bIns="37856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300" dirty="0"/>
              <a:t>Källa: </a:t>
            </a:r>
            <a:r>
              <a:rPr lang="sv-SE" sz="1300" dirty="0" smtClean="0"/>
              <a:t>Trafikverkets djupstudier av dödsolyckor</a:t>
            </a:r>
            <a:endParaRPr lang="sv-SE" sz="1300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683568" y="1340768"/>
          <a:ext cx="76328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afikverkspresentation, si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1B49A1458869C488FC5EB70011E933C00D186F2079120014899899B052272E529" ma:contentTypeVersion="6" ma:contentTypeDescription="" ma:contentTypeScope="" ma:versionID="65f0dda0dd070bf145bb9451ee27e107">
  <xsd:schema xmlns:xsd="http://www.w3.org/2001/XMLSchema" xmlns:p="http://schemas.microsoft.com/office/2006/metadata/properties" xmlns:ns2="80381ecc-b6c4-43ac-827f-859b366c6db8" xmlns:ns3="http://schemas.microsoft.com/sharepoint/v3/fields" targetNamespace="http://schemas.microsoft.com/office/2006/metadata/properties" ma:root="true" ma:fieldsID="d07631136781c876aaa51311daa5c17b" ns2:_="" ns3:_="">
    <xsd:import namespace="80381ecc-b6c4-43ac-827f-859b366c6db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kapat_x0020_av"/>
                <xsd:element ref="ns2:Dokumenttitel"/>
                <xsd:element ref="ns2:Dokumentdatum"/>
                <xsd:element ref="ns3:tvdokumentvers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0381ecc-b6c4-43ac-827f-859b366c6db8" elementFormDefault="qualified">
    <xsd:import namespace="http://schemas.microsoft.com/office/2006/documentManagement/types"/>
    <xsd:element name="Skapat_x0020_av" ma:index="1" ma:displayName="Skapat av" ma:description="Den person som skapat dokumentet.&#10;&quot;Namnet och organisatorisk enhet. Exempel: Persson Per, XY.&quot;" ma:internalName="Skapat_x0020_av">
      <xsd:simpleType>
        <xsd:restriction base="dms:Text">
          <xsd:maxLength value="255"/>
        </xsd:restriction>
      </xsd:simpleType>
    </xsd:element>
    <xsd:element name="Dokumenttitel" ma:index="2" ma:displayName="Dokumenttitel" ma:description="Dokumentets namn som det formulerats av dokumentets skapare." ma:internalName="Dokumenttitel" ma:readOnly="false">
      <xsd:simpleType>
        <xsd:restriction base="dms:Text">
          <xsd:maxLength value="255"/>
        </xsd:restriction>
      </xsd:simpleType>
    </xsd:element>
    <xsd:element name="Dokumentdatum" ma:index="3" ma:displayName="Dokumentdatum" ma:format="DateOnly" ma:internalName="Dokumentdatum">
      <xsd:simpleType>
        <xsd:restriction base="dms:DateTime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tvdokumentversion" ma:index="4" nillable="true" ma:displayName="TRV version" ma:internalName="tvdokumentversion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ehållstyp"/>
        <xsd:element ref="dc:title" minOccurs="0" maxOccurs="1" ma:index="5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kapat_x0020_av xmlns="80381ecc-b6c4-43ac-827f-859b366c6db8"/>
    <Dokumentdatum xmlns="80381ecc-b6c4-43ac-827f-859b366c6db8"/>
    <tvdokumentversion xmlns="http://schemas.microsoft.com/sharepoint/v3/fields">0.1</tvdokumentversion>
    <Dokumenttitel xmlns="80381ecc-b6c4-43ac-827f-859b366c6db8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3375D7-AADB-40E3-B90A-3681FD26C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381ecc-b6c4-43ac-827f-859b366c6db8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80CD1BD-BA5F-4746-93B4-E862D3684C37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80381ecc-b6c4-43ac-827f-859b366c6db8"/>
    <ds:schemaRef ds:uri="http://purl.org/dc/elements/1.1/"/>
    <ds:schemaRef ds:uri="http://schemas.microsoft.com/sharepoint/v3/field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677285-FB3D-456F-AF2C-53883800925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1288D37-CC47-4C84-8A8B-EB7323F85904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C9431DE0-42AD-4DE4-A7CC-CBC3E03CBB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4455</TotalTime>
  <Words>23</Words>
  <Application>Microsoft Office PowerPoint</Application>
  <PresentationFormat>Bildspel på skärmen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Presentation</vt:lpstr>
      <vt:lpstr>Trafikverkspresentation, sidor</vt:lpstr>
      <vt:lpstr>Platstyp i olyckor med omkomna motorcyklister 2005-2011</vt:lpstr>
    </vt:vector>
  </TitlesOfParts>
  <Company>Vägverket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maria.junevik@external.vv.se</dc:creator>
  <cp:lastModifiedBy>CW</cp:lastModifiedBy>
  <cp:revision>402</cp:revision>
  <dcterms:created xsi:type="dcterms:W3CDTF">2010-04-12T06:48:29Z</dcterms:created>
  <dcterms:modified xsi:type="dcterms:W3CDTF">2012-12-12T10:46:42Z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itel">
    <vt:lpwstr/>
  </property>
  <property fmtid="{D5CDD505-2E9C-101B-9397-08002B2CF9AE}" pid="3" name="Ärendenummer">
    <vt:lpwstr/>
  </property>
  <property fmtid="{D5CDD505-2E9C-101B-9397-08002B2CF9AE}" pid="4" name="display_urn:schemas-microsoft-com:office:office#Fastst_x00e4_llt_x0020_av_x0020__x0028_personlista_x0029_">
    <vt:lpwstr>Jönis Åsa Stnita_Extern</vt:lpwstr>
  </property>
  <property fmtid="{D5CDD505-2E9C-101B-9397-08002B2CF9AE}" pid="5" name="ContentTypeId">
    <vt:lpwstr>0x010100E1B49A1458869C488FC5EB70011E933C00D186F2079120014899899B052272E529</vt:lpwstr>
  </property>
  <property fmtid="{D5CDD505-2E9C-101B-9397-08002B2CF9AE}" pid="6" name="Skapat av">
    <vt:lpwstr/>
  </property>
  <property fmtid="{D5CDD505-2E9C-101B-9397-08002B2CF9AE}" pid="7" name="ContentType">
    <vt:lpwstr>Presentation</vt:lpwstr>
  </property>
  <property fmtid="{D5CDD505-2E9C-101B-9397-08002B2CF9AE}" pid="8" name="Del i vårt gemensamma sätt att arbeta">
    <vt:lpwstr/>
  </property>
  <property fmtid="{D5CDD505-2E9C-101B-9397-08002B2CF9AE}" pid="9" name="tvdokumentversion">
    <vt:lpwstr>0.1</vt:lpwstr>
  </property>
  <property fmtid="{D5CDD505-2E9C-101B-9397-08002B2CF9AE}" pid="10" name="Dokumenttyp">
    <vt:lpwstr/>
  </property>
  <property fmtid="{D5CDD505-2E9C-101B-9397-08002B2CF9AE}" pid="11" name="DokumentID">
    <vt:lpwstr/>
  </property>
  <property fmtid="{D5CDD505-2E9C-101B-9397-08002B2CF9AE}" pid="12" name="Order">
    <vt:lpwstr>700.000000000000</vt:lpwstr>
  </property>
  <property fmtid="{D5CDD505-2E9C-101B-9397-08002B2CF9AE}" pid="13" name="Fastställt av (personlista)">
    <vt:lpwstr/>
  </property>
  <property fmtid="{D5CDD505-2E9C-101B-9397-08002B2CF9AE}" pid="14" name="Dokumentdatum">
    <vt:lpwstr/>
  </property>
  <property fmtid="{D5CDD505-2E9C-101B-9397-08002B2CF9AE}" pid="15" name="_MarkAsFinal">
    <vt:bool>true</vt:bool>
  </property>
</Properties>
</file>