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3" r:id="rId2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826" y="-12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0F4646-09AF-4087-B6E9-0D33343E1EE1}" type="datetimeFigureOut">
              <a:rPr lang="sv-SE" smtClean="0"/>
              <a:pPr/>
              <a:t>2012-11-09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3BF70-9AF7-4697-939C-756C704335B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7223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CE24C-7153-4CF9-B664-83B72DB35518}" type="datetimeFigureOut">
              <a:rPr lang="sv-SE" smtClean="0"/>
              <a:pPr/>
              <a:t>2012-11-09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AAC3C-7EBE-4249-AF49-238C12EFAAC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139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241-F328-421C-B370-B8A65D88484B}" type="datetimeFigureOut">
              <a:rPr lang="sv-SE" smtClean="0"/>
              <a:pPr/>
              <a:t>2012-11-09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241-F328-421C-B370-B8A65D88484B}" type="datetimeFigureOut">
              <a:rPr lang="sv-SE" smtClean="0"/>
              <a:pPr/>
              <a:t>2012-11-09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241-F328-421C-B370-B8A65D88484B}" type="datetimeFigureOut">
              <a:rPr lang="sv-SE" smtClean="0"/>
              <a:pPr/>
              <a:t>2012-11-09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241-F328-421C-B370-B8A65D88484B}" type="datetimeFigureOut">
              <a:rPr lang="sv-SE" smtClean="0"/>
              <a:pPr/>
              <a:t>2012-11-09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241-F328-421C-B370-B8A65D88484B}" type="datetimeFigureOut">
              <a:rPr lang="sv-SE" smtClean="0"/>
              <a:pPr/>
              <a:t>2012-11-09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241-F328-421C-B370-B8A65D88484B}" type="datetimeFigureOut">
              <a:rPr lang="sv-SE" smtClean="0"/>
              <a:pPr/>
              <a:t>2012-11-09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241-F328-421C-B370-B8A65D88484B}" type="datetimeFigureOut">
              <a:rPr lang="sv-SE" smtClean="0"/>
              <a:pPr/>
              <a:t>2012-11-09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241-F328-421C-B370-B8A65D88484B}" type="datetimeFigureOut">
              <a:rPr lang="sv-SE" smtClean="0"/>
              <a:pPr/>
              <a:t>2012-11-09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241-F328-421C-B370-B8A65D88484B}" type="datetimeFigureOut">
              <a:rPr lang="sv-SE" smtClean="0"/>
              <a:pPr/>
              <a:t>2012-11-09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241-F328-421C-B370-B8A65D88484B}" type="datetimeFigureOut">
              <a:rPr lang="sv-SE" smtClean="0"/>
              <a:pPr/>
              <a:t>2012-11-09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8241-F328-421C-B370-B8A65D88484B}" type="datetimeFigureOut">
              <a:rPr lang="sv-SE" smtClean="0"/>
              <a:pPr/>
              <a:t>2012-11-09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D8241-F328-421C-B370-B8A65D88484B}" type="datetimeFigureOut">
              <a:rPr lang="sv-SE" smtClean="0"/>
              <a:pPr/>
              <a:t>2012-11-09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4F556-7873-410A-BA86-142CB76C48C8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88032"/>
          </a:xfrm>
        </p:spPr>
        <p:txBody>
          <a:bodyPr>
            <a:noAutofit/>
          </a:bodyPr>
          <a:lstStyle/>
          <a:p>
            <a:r>
              <a:rPr lang="sv-SE" sz="1800" dirty="0" smtClean="0">
                <a:latin typeface="Arial Black" pitchFamily="34" charset="0"/>
                <a:cs typeface="Arial" pitchFamily="34" charset="0"/>
              </a:rPr>
              <a:t>Trafiksäkerhet i Europa - 2008</a:t>
            </a:r>
            <a:endParaRPr lang="sv-SE" sz="1800" dirty="0"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5" y="476672"/>
            <a:ext cx="8928892" cy="638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3658</TotalTime>
  <Words>5</Words>
  <Application>Microsoft Office PowerPoint</Application>
  <PresentationFormat>Bildspel på skärmen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Trafiksäkerhet i Europa - 2008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Andel godkända kunskapsprov B på Vägverket, med omprov, riket , 2000-2009.  (Källa: Vägverket/Trafikverket)</dc:title>
  <dc:creator>CW</dc:creator>
  <cp:lastModifiedBy>CW</cp:lastModifiedBy>
  <cp:revision>326</cp:revision>
  <dcterms:created xsi:type="dcterms:W3CDTF">2010-05-06T12:22:45Z</dcterms:created>
  <dcterms:modified xsi:type="dcterms:W3CDTF">2012-11-09T12:54:59Z</dcterms:modified>
</cp:coreProperties>
</file>